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12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800000"/>
    <a:srgbClr val="8F8D2F"/>
    <a:srgbClr val="CDCB63"/>
    <a:srgbClr val="5F5F5F"/>
    <a:srgbClr val="333333"/>
    <a:srgbClr val="0000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h-TH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h-TH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A57F52-487E-4860-A735-A986076A4A9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783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36867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6868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6 w 596"/>
                  <a:gd name="T1" fmla="*/ 370 h 666"/>
                  <a:gd name="T2" fmla="*/ 6 w 596"/>
                  <a:gd name="T3" fmla="*/ 341 h 666"/>
                  <a:gd name="T4" fmla="*/ 0 w 596"/>
                  <a:gd name="T5" fmla="*/ 289 h 666"/>
                  <a:gd name="T6" fmla="*/ 4 w 596"/>
                  <a:gd name="T7" fmla="*/ 222 h 666"/>
                  <a:gd name="T8" fmla="*/ 25 w 596"/>
                  <a:gd name="T9" fmla="*/ 151 h 666"/>
                  <a:gd name="T10" fmla="*/ 69 w 596"/>
                  <a:gd name="T11" fmla="*/ 84 h 666"/>
                  <a:gd name="T12" fmla="*/ 142 w 596"/>
                  <a:gd name="T13" fmla="*/ 31 h 666"/>
                  <a:gd name="T14" fmla="*/ 247 w 596"/>
                  <a:gd name="T15" fmla="*/ 2 h 666"/>
                  <a:gd name="T16" fmla="*/ 380 w 596"/>
                  <a:gd name="T17" fmla="*/ 9 h 666"/>
                  <a:gd name="T18" fmla="*/ 484 w 596"/>
                  <a:gd name="T19" fmla="*/ 68 h 666"/>
                  <a:gd name="T20" fmla="*/ 554 w 596"/>
                  <a:gd name="T21" fmla="*/ 165 h 666"/>
                  <a:gd name="T22" fmla="*/ 591 w 596"/>
                  <a:gd name="T23" fmla="*/ 284 h 666"/>
                  <a:gd name="T24" fmla="*/ 595 w 596"/>
                  <a:gd name="T25" fmla="*/ 409 h 666"/>
                  <a:gd name="T26" fmla="*/ 566 w 596"/>
                  <a:gd name="T27" fmla="*/ 525 h 666"/>
                  <a:gd name="T28" fmla="*/ 507 w 596"/>
                  <a:gd name="T29" fmla="*/ 615 h 666"/>
                  <a:gd name="T30" fmla="*/ 417 w 596"/>
                  <a:gd name="T31" fmla="*/ 663 h 666"/>
                  <a:gd name="T32" fmla="*/ 389 w 596"/>
                  <a:gd name="T33" fmla="*/ 659 h 666"/>
                  <a:gd name="T34" fmla="*/ 441 w 596"/>
                  <a:gd name="T35" fmla="*/ 617 h 666"/>
                  <a:gd name="T36" fmla="*/ 482 w 596"/>
                  <a:gd name="T37" fmla="*/ 544 h 666"/>
                  <a:gd name="T38" fmla="*/ 509 w 596"/>
                  <a:gd name="T39" fmla="*/ 454 h 666"/>
                  <a:gd name="T40" fmla="*/ 520 w 596"/>
                  <a:gd name="T41" fmla="*/ 355 h 666"/>
                  <a:gd name="T42" fmla="*/ 514 w 596"/>
                  <a:gd name="T43" fmla="*/ 258 h 666"/>
                  <a:gd name="T44" fmla="*/ 485 w 596"/>
                  <a:gd name="T45" fmla="*/ 174 h 666"/>
                  <a:gd name="T46" fmla="*/ 433 w 596"/>
                  <a:gd name="T47" fmla="*/ 112 h 666"/>
                  <a:gd name="T48" fmla="*/ 341 w 596"/>
                  <a:gd name="T49" fmla="*/ 75 h 666"/>
                  <a:gd name="T50" fmla="*/ 246 w 596"/>
                  <a:gd name="T51" fmla="*/ 61 h 666"/>
                  <a:gd name="T52" fmla="*/ 174 w 596"/>
                  <a:gd name="T53" fmla="*/ 71 h 666"/>
                  <a:gd name="T54" fmla="*/ 121 w 596"/>
                  <a:gd name="T55" fmla="*/ 101 h 666"/>
                  <a:gd name="T56" fmla="*/ 84 w 596"/>
                  <a:gd name="T57" fmla="*/ 149 h 666"/>
                  <a:gd name="T58" fmla="*/ 57 w 596"/>
                  <a:gd name="T59" fmla="*/ 206 h 666"/>
                  <a:gd name="T60" fmla="*/ 40 w 596"/>
                  <a:gd name="T61" fmla="*/ 272 h 666"/>
                  <a:gd name="T62" fmla="*/ 28 w 596"/>
                  <a:gd name="T63" fmla="*/ 339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69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5 h 237"/>
                  <a:gd name="T4" fmla="*/ 3 w 257"/>
                  <a:gd name="T5" fmla="*/ 50 h 237"/>
                  <a:gd name="T6" fmla="*/ 6 w 257"/>
                  <a:gd name="T7" fmla="*/ 75 h 237"/>
                  <a:gd name="T8" fmla="*/ 11 w 257"/>
                  <a:gd name="T9" fmla="*/ 98 h 237"/>
                  <a:gd name="T10" fmla="*/ 18 w 257"/>
                  <a:gd name="T11" fmla="*/ 119 h 237"/>
                  <a:gd name="T12" fmla="*/ 27 w 257"/>
                  <a:gd name="T13" fmla="*/ 141 h 237"/>
                  <a:gd name="T14" fmla="*/ 38 w 257"/>
                  <a:gd name="T15" fmla="*/ 161 h 237"/>
                  <a:gd name="T16" fmla="*/ 51 w 257"/>
                  <a:gd name="T17" fmla="*/ 178 h 237"/>
                  <a:gd name="T18" fmla="*/ 67 w 257"/>
                  <a:gd name="T19" fmla="*/ 194 h 237"/>
                  <a:gd name="T20" fmla="*/ 86 w 257"/>
                  <a:gd name="T21" fmla="*/ 208 h 237"/>
                  <a:gd name="T22" fmla="*/ 106 w 257"/>
                  <a:gd name="T23" fmla="*/ 219 h 237"/>
                  <a:gd name="T24" fmla="*/ 131 w 257"/>
                  <a:gd name="T25" fmla="*/ 228 h 237"/>
                  <a:gd name="T26" fmla="*/ 158 w 257"/>
                  <a:gd name="T27" fmla="*/ 234 h 237"/>
                  <a:gd name="T28" fmla="*/ 188 w 257"/>
                  <a:gd name="T29" fmla="*/ 237 h 237"/>
                  <a:gd name="T30" fmla="*/ 220 w 257"/>
                  <a:gd name="T31" fmla="*/ 236 h 237"/>
                  <a:gd name="T32" fmla="*/ 257 w 257"/>
                  <a:gd name="T33" fmla="*/ 232 h 237"/>
                  <a:gd name="T34" fmla="*/ 224 w 257"/>
                  <a:gd name="T35" fmla="*/ 227 h 237"/>
                  <a:gd name="T36" fmla="*/ 195 w 257"/>
                  <a:gd name="T37" fmla="*/ 220 h 237"/>
                  <a:gd name="T38" fmla="*/ 170 w 257"/>
                  <a:gd name="T39" fmla="*/ 212 h 237"/>
                  <a:gd name="T40" fmla="*/ 148 w 257"/>
                  <a:gd name="T41" fmla="*/ 204 h 237"/>
                  <a:gd name="T42" fmla="*/ 128 w 257"/>
                  <a:gd name="T43" fmla="*/ 193 h 237"/>
                  <a:gd name="T44" fmla="*/ 112 w 257"/>
                  <a:gd name="T45" fmla="*/ 182 h 237"/>
                  <a:gd name="T46" fmla="*/ 97 w 257"/>
                  <a:gd name="T47" fmla="*/ 169 h 237"/>
                  <a:gd name="T48" fmla="*/ 84 w 257"/>
                  <a:gd name="T49" fmla="*/ 155 h 237"/>
                  <a:gd name="T50" fmla="*/ 72 w 257"/>
                  <a:gd name="T51" fmla="*/ 141 h 237"/>
                  <a:gd name="T52" fmla="*/ 61 w 257"/>
                  <a:gd name="T53" fmla="*/ 125 h 237"/>
                  <a:gd name="T54" fmla="*/ 52 w 257"/>
                  <a:gd name="T55" fmla="*/ 107 h 237"/>
                  <a:gd name="T56" fmla="*/ 43 w 257"/>
                  <a:gd name="T57" fmla="*/ 88 h 237"/>
                  <a:gd name="T58" fmla="*/ 33 w 257"/>
                  <a:gd name="T59" fmla="*/ 69 h 237"/>
                  <a:gd name="T60" fmla="*/ 23 w 257"/>
                  <a:gd name="T61" fmla="*/ 47 h 237"/>
                  <a:gd name="T62" fmla="*/ 12 w 257"/>
                  <a:gd name="T63" fmla="*/ 24 h 237"/>
                  <a:gd name="T64" fmla="*/ 0 w 257"/>
                  <a:gd name="T65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0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77 w 124"/>
                  <a:gd name="T1" fmla="*/ 0 h 110"/>
                  <a:gd name="T2" fmla="*/ 124 w 124"/>
                  <a:gd name="T3" fmla="*/ 108 h 110"/>
                  <a:gd name="T4" fmla="*/ 120 w 124"/>
                  <a:gd name="T5" fmla="*/ 107 h 110"/>
                  <a:gd name="T6" fmla="*/ 107 w 124"/>
                  <a:gd name="T7" fmla="*/ 105 h 110"/>
                  <a:gd name="T8" fmla="*/ 89 w 124"/>
                  <a:gd name="T9" fmla="*/ 101 h 110"/>
                  <a:gd name="T10" fmla="*/ 68 w 124"/>
                  <a:gd name="T11" fmla="*/ 99 h 110"/>
                  <a:gd name="T12" fmla="*/ 45 w 124"/>
                  <a:gd name="T13" fmla="*/ 97 h 110"/>
                  <a:gd name="T14" fmla="*/ 25 w 124"/>
                  <a:gd name="T15" fmla="*/ 98 h 110"/>
                  <a:gd name="T16" fmla="*/ 9 w 124"/>
                  <a:gd name="T17" fmla="*/ 102 h 110"/>
                  <a:gd name="T18" fmla="*/ 0 w 124"/>
                  <a:gd name="T19" fmla="*/ 110 h 110"/>
                  <a:gd name="T20" fmla="*/ 4 w 124"/>
                  <a:gd name="T21" fmla="*/ 98 h 110"/>
                  <a:gd name="T22" fmla="*/ 8 w 124"/>
                  <a:gd name="T23" fmla="*/ 89 h 110"/>
                  <a:gd name="T24" fmla="*/ 16 w 124"/>
                  <a:gd name="T25" fmla="*/ 82 h 110"/>
                  <a:gd name="T26" fmla="*/ 25 w 124"/>
                  <a:gd name="T27" fmla="*/ 76 h 110"/>
                  <a:gd name="T28" fmla="*/ 36 w 124"/>
                  <a:gd name="T29" fmla="*/ 72 h 110"/>
                  <a:gd name="T30" fmla="*/ 47 w 124"/>
                  <a:gd name="T31" fmla="*/ 71 h 110"/>
                  <a:gd name="T32" fmla="*/ 59 w 124"/>
                  <a:gd name="T33" fmla="*/ 71 h 110"/>
                  <a:gd name="T34" fmla="*/ 72 w 124"/>
                  <a:gd name="T35" fmla="*/ 74 h 110"/>
                  <a:gd name="T36" fmla="*/ 73 w 124"/>
                  <a:gd name="T37" fmla="*/ 71 h 110"/>
                  <a:gd name="T38" fmla="*/ 70 w 124"/>
                  <a:gd name="T39" fmla="*/ 56 h 110"/>
                  <a:gd name="T40" fmla="*/ 67 w 124"/>
                  <a:gd name="T41" fmla="*/ 38 h 110"/>
                  <a:gd name="T42" fmla="*/ 65 w 124"/>
                  <a:gd name="T43" fmla="*/ 30 h 110"/>
                  <a:gd name="T44" fmla="*/ 63 w 124"/>
                  <a:gd name="T45" fmla="*/ 30 h 110"/>
                  <a:gd name="T46" fmla="*/ 61 w 124"/>
                  <a:gd name="T47" fmla="*/ 29 h 110"/>
                  <a:gd name="T48" fmla="*/ 59 w 124"/>
                  <a:gd name="T49" fmla="*/ 26 h 110"/>
                  <a:gd name="T50" fmla="*/ 57 w 124"/>
                  <a:gd name="T51" fmla="*/ 23 h 110"/>
                  <a:gd name="T52" fmla="*/ 57 w 124"/>
                  <a:gd name="T53" fmla="*/ 19 h 110"/>
                  <a:gd name="T54" fmla="*/ 59 w 124"/>
                  <a:gd name="T55" fmla="*/ 14 h 110"/>
                  <a:gd name="T56" fmla="*/ 66 w 124"/>
                  <a:gd name="T57" fmla="*/ 8 h 110"/>
                  <a:gd name="T58" fmla="*/ 77 w 124"/>
                  <a:gd name="T59" fmla="*/ 0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1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5 w 109"/>
                  <a:gd name="T3" fmla="*/ 1 h 156"/>
                  <a:gd name="T4" fmla="*/ 18 w 109"/>
                  <a:gd name="T5" fmla="*/ 5 h 156"/>
                  <a:gd name="T6" fmla="*/ 37 w 109"/>
                  <a:gd name="T7" fmla="*/ 12 h 156"/>
                  <a:gd name="T8" fmla="*/ 58 w 109"/>
                  <a:gd name="T9" fmla="*/ 24 h 156"/>
                  <a:gd name="T10" fmla="*/ 78 w 109"/>
                  <a:gd name="T11" fmla="*/ 44 h 156"/>
                  <a:gd name="T12" fmla="*/ 96 w 109"/>
                  <a:gd name="T13" fmla="*/ 71 h 156"/>
                  <a:gd name="T14" fmla="*/ 107 w 109"/>
                  <a:gd name="T15" fmla="*/ 108 h 156"/>
                  <a:gd name="T16" fmla="*/ 109 w 109"/>
                  <a:gd name="T17" fmla="*/ 156 h 156"/>
                  <a:gd name="T18" fmla="*/ 105 w 109"/>
                  <a:gd name="T19" fmla="*/ 156 h 156"/>
                  <a:gd name="T20" fmla="*/ 99 w 109"/>
                  <a:gd name="T21" fmla="*/ 156 h 156"/>
                  <a:gd name="T22" fmla="*/ 93 w 109"/>
                  <a:gd name="T23" fmla="*/ 156 h 156"/>
                  <a:gd name="T24" fmla="*/ 87 w 109"/>
                  <a:gd name="T25" fmla="*/ 154 h 156"/>
                  <a:gd name="T26" fmla="*/ 81 w 109"/>
                  <a:gd name="T27" fmla="*/ 153 h 156"/>
                  <a:gd name="T28" fmla="*/ 74 w 109"/>
                  <a:gd name="T29" fmla="*/ 150 h 156"/>
                  <a:gd name="T30" fmla="*/ 66 w 109"/>
                  <a:gd name="T31" fmla="*/ 145 h 156"/>
                  <a:gd name="T32" fmla="*/ 58 w 109"/>
                  <a:gd name="T33" fmla="*/ 139 h 156"/>
                  <a:gd name="T34" fmla="*/ 53 w 109"/>
                  <a:gd name="T35" fmla="*/ 126 h 156"/>
                  <a:gd name="T36" fmla="*/ 53 w 109"/>
                  <a:gd name="T37" fmla="*/ 111 h 156"/>
                  <a:gd name="T38" fmla="*/ 56 w 109"/>
                  <a:gd name="T39" fmla="*/ 96 h 156"/>
                  <a:gd name="T40" fmla="*/ 59 w 109"/>
                  <a:gd name="T41" fmla="*/ 80 h 156"/>
                  <a:gd name="T42" fmla="*/ 56 w 109"/>
                  <a:gd name="T43" fmla="*/ 62 h 156"/>
                  <a:gd name="T44" fmla="*/ 48 w 109"/>
                  <a:gd name="T45" fmla="*/ 43 h 156"/>
                  <a:gd name="T46" fmla="*/ 31 w 109"/>
                  <a:gd name="T47" fmla="*/ 23 h 156"/>
                  <a:gd name="T48" fmla="*/ 0 w 109"/>
                  <a:gd name="T49" fmla="*/ 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2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31 w 46"/>
                  <a:gd name="T1" fmla="*/ 0 h 94"/>
                  <a:gd name="T2" fmla="*/ 20 w 46"/>
                  <a:gd name="T3" fmla="*/ 38 h 94"/>
                  <a:gd name="T4" fmla="*/ 15 w 46"/>
                  <a:gd name="T5" fmla="*/ 62 h 94"/>
                  <a:gd name="T6" fmla="*/ 11 w 46"/>
                  <a:gd name="T7" fmla="*/ 79 h 94"/>
                  <a:gd name="T8" fmla="*/ 0 w 46"/>
                  <a:gd name="T9" fmla="*/ 94 h 94"/>
                  <a:gd name="T10" fmla="*/ 12 w 46"/>
                  <a:gd name="T11" fmla="*/ 88 h 94"/>
                  <a:gd name="T12" fmla="*/ 23 w 46"/>
                  <a:gd name="T13" fmla="*/ 80 h 94"/>
                  <a:gd name="T14" fmla="*/ 32 w 46"/>
                  <a:gd name="T15" fmla="*/ 69 h 94"/>
                  <a:gd name="T16" fmla="*/ 40 w 46"/>
                  <a:gd name="T17" fmla="*/ 57 h 94"/>
                  <a:gd name="T18" fmla="*/ 45 w 46"/>
                  <a:gd name="T19" fmla="*/ 44 h 94"/>
                  <a:gd name="T20" fmla="*/ 46 w 46"/>
                  <a:gd name="T21" fmla="*/ 30 h 94"/>
                  <a:gd name="T22" fmla="*/ 42 w 46"/>
                  <a:gd name="T23" fmla="*/ 15 h 94"/>
                  <a:gd name="T24" fmla="*/ 31 w 46"/>
                  <a:gd name="T25" fmla="*/ 0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3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 w 54"/>
                  <a:gd name="T3" fmla="*/ 1 h 40"/>
                  <a:gd name="T4" fmla="*/ 6 w 54"/>
                  <a:gd name="T5" fmla="*/ 3 h 40"/>
                  <a:gd name="T6" fmla="*/ 13 w 54"/>
                  <a:gd name="T7" fmla="*/ 8 h 40"/>
                  <a:gd name="T8" fmla="*/ 21 w 54"/>
                  <a:gd name="T9" fmla="*/ 12 h 40"/>
                  <a:gd name="T10" fmla="*/ 29 w 54"/>
                  <a:gd name="T11" fmla="*/ 15 h 40"/>
                  <a:gd name="T12" fmla="*/ 38 w 54"/>
                  <a:gd name="T13" fmla="*/ 17 h 40"/>
                  <a:gd name="T14" fmla="*/ 46 w 54"/>
                  <a:gd name="T15" fmla="*/ 18 h 40"/>
                  <a:gd name="T16" fmla="*/ 54 w 54"/>
                  <a:gd name="T17" fmla="*/ 16 h 40"/>
                  <a:gd name="T18" fmla="*/ 53 w 54"/>
                  <a:gd name="T19" fmla="*/ 25 h 40"/>
                  <a:gd name="T20" fmla="*/ 50 w 54"/>
                  <a:gd name="T21" fmla="*/ 33 h 40"/>
                  <a:gd name="T22" fmla="*/ 44 w 54"/>
                  <a:gd name="T23" fmla="*/ 38 h 40"/>
                  <a:gd name="T24" fmla="*/ 37 w 54"/>
                  <a:gd name="T25" fmla="*/ 40 h 40"/>
                  <a:gd name="T26" fmla="*/ 28 w 54"/>
                  <a:gd name="T27" fmla="*/ 39 h 40"/>
                  <a:gd name="T28" fmla="*/ 19 w 54"/>
                  <a:gd name="T29" fmla="*/ 32 h 40"/>
                  <a:gd name="T30" fmla="*/ 10 w 54"/>
                  <a:gd name="T31" fmla="*/ 20 h 40"/>
                  <a:gd name="T32" fmla="*/ 0 w 54"/>
                  <a:gd name="T3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74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6 w 149"/>
                  <a:gd name="T3" fmla="*/ 6 h 704"/>
                  <a:gd name="T4" fmla="*/ 16 w 149"/>
                  <a:gd name="T5" fmla="*/ 14 h 704"/>
                  <a:gd name="T6" fmla="*/ 28 w 149"/>
                  <a:gd name="T7" fmla="*/ 24 h 704"/>
                  <a:gd name="T8" fmla="*/ 41 w 149"/>
                  <a:gd name="T9" fmla="*/ 37 h 704"/>
                  <a:gd name="T10" fmla="*/ 58 w 149"/>
                  <a:gd name="T11" fmla="*/ 53 h 704"/>
                  <a:gd name="T12" fmla="*/ 73 w 149"/>
                  <a:gd name="T13" fmla="*/ 70 h 704"/>
                  <a:gd name="T14" fmla="*/ 88 w 149"/>
                  <a:gd name="T15" fmla="*/ 90 h 704"/>
                  <a:gd name="T16" fmla="*/ 100 w 149"/>
                  <a:gd name="T17" fmla="*/ 113 h 704"/>
                  <a:gd name="T18" fmla="*/ 112 w 149"/>
                  <a:gd name="T19" fmla="*/ 137 h 704"/>
                  <a:gd name="T20" fmla="*/ 120 w 149"/>
                  <a:gd name="T21" fmla="*/ 165 h 704"/>
                  <a:gd name="T22" fmla="*/ 124 w 149"/>
                  <a:gd name="T23" fmla="*/ 196 h 704"/>
                  <a:gd name="T24" fmla="*/ 126 w 149"/>
                  <a:gd name="T25" fmla="*/ 228 h 704"/>
                  <a:gd name="T26" fmla="*/ 120 w 149"/>
                  <a:gd name="T27" fmla="*/ 264 h 704"/>
                  <a:gd name="T28" fmla="*/ 109 w 149"/>
                  <a:gd name="T29" fmla="*/ 302 h 704"/>
                  <a:gd name="T30" fmla="*/ 92 w 149"/>
                  <a:gd name="T31" fmla="*/ 342 h 704"/>
                  <a:gd name="T32" fmla="*/ 67 w 149"/>
                  <a:gd name="T33" fmla="*/ 386 h 704"/>
                  <a:gd name="T34" fmla="*/ 39 w 149"/>
                  <a:gd name="T35" fmla="*/ 436 h 704"/>
                  <a:gd name="T36" fmla="*/ 21 w 149"/>
                  <a:gd name="T37" fmla="*/ 482 h 704"/>
                  <a:gd name="T38" fmla="*/ 10 w 149"/>
                  <a:gd name="T39" fmla="*/ 525 h 704"/>
                  <a:gd name="T40" fmla="*/ 6 w 149"/>
                  <a:gd name="T41" fmla="*/ 566 h 704"/>
                  <a:gd name="T42" fmla="*/ 6 w 149"/>
                  <a:gd name="T43" fmla="*/ 605 h 704"/>
                  <a:gd name="T44" fmla="*/ 8 w 149"/>
                  <a:gd name="T45" fmla="*/ 641 h 704"/>
                  <a:gd name="T46" fmla="*/ 12 w 149"/>
                  <a:gd name="T47" fmla="*/ 673 h 704"/>
                  <a:gd name="T48" fmla="*/ 14 w 149"/>
                  <a:gd name="T49" fmla="*/ 704 h 704"/>
                  <a:gd name="T50" fmla="*/ 41 w 149"/>
                  <a:gd name="T51" fmla="*/ 688 h 704"/>
                  <a:gd name="T52" fmla="*/ 39 w 149"/>
                  <a:gd name="T53" fmla="*/ 680 h 704"/>
                  <a:gd name="T54" fmla="*/ 36 w 149"/>
                  <a:gd name="T55" fmla="*/ 657 h 704"/>
                  <a:gd name="T56" fmla="*/ 33 w 149"/>
                  <a:gd name="T57" fmla="*/ 622 h 704"/>
                  <a:gd name="T58" fmla="*/ 35 w 149"/>
                  <a:gd name="T59" fmla="*/ 575 h 704"/>
                  <a:gd name="T60" fmla="*/ 41 w 149"/>
                  <a:gd name="T61" fmla="*/ 519 h 704"/>
                  <a:gd name="T62" fmla="*/ 58 w 149"/>
                  <a:gd name="T63" fmla="*/ 455 h 704"/>
                  <a:gd name="T64" fmla="*/ 86 w 149"/>
                  <a:gd name="T65" fmla="*/ 386 h 704"/>
                  <a:gd name="T66" fmla="*/ 129 w 149"/>
                  <a:gd name="T67" fmla="*/ 313 h 704"/>
                  <a:gd name="T68" fmla="*/ 143 w 149"/>
                  <a:gd name="T69" fmla="*/ 279 h 704"/>
                  <a:gd name="T70" fmla="*/ 149 w 149"/>
                  <a:gd name="T71" fmla="*/ 235 h 704"/>
                  <a:gd name="T72" fmla="*/ 144 w 149"/>
                  <a:gd name="T73" fmla="*/ 184 h 704"/>
                  <a:gd name="T74" fmla="*/ 131 w 149"/>
                  <a:gd name="T75" fmla="*/ 134 h 704"/>
                  <a:gd name="T76" fmla="*/ 109 w 149"/>
                  <a:gd name="T77" fmla="*/ 85 h 704"/>
                  <a:gd name="T78" fmla="*/ 81 w 149"/>
                  <a:gd name="T79" fmla="*/ 44 h 704"/>
                  <a:gd name="T80" fmla="*/ 44 w 149"/>
                  <a:gd name="T81" fmla="*/ 14 h 704"/>
                  <a:gd name="T82" fmla="*/ 0 w 149"/>
                  <a:gd name="T8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6875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94 w 128"/>
                <a:gd name="T1" fmla="*/ 0 h 217"/>
                <a:gd name="T2" fmla="*/ 105 w 128"/>
                <a:gd name="T3" fmla="*/ 9 h 217"/>
                <a:gd name="T4" fmla="*/ 115 w 128"/>
                <a:gd name="T5" fmla="*/ 27 h 217"/>
                <a:gd name="T6" fmla="*/ 123 w 128"/>
                <a:gd name="T7" fmla="*/ 50 h 217"/>
                <a:gd name="T8" fmla="*/ 128 w 128"/>
                <a:gd name="T9" fmla="*/ 78 h 217"/>
                <a:gd name="T10" fmla="*/ 127 w 128"/>
                <a:gd name="T11" fmla="*/ 111 h 217"/>
                <a:gd name="T12" fmla="*/ 116 w 128"/>
                <a:gd name="T13" fmla="*/ 145 h 217"/>
                <a:gd name="T14" fmla="*/ 94 w 128"/>
                <a:gd name="T15" fmla="*/ 181 h 217"/>
                <a:gd name="T16" fmla="*/ 60 w 128"/>
                <a:gd name="T17" fmla="*/ 217 h 217"/>
                <a:gd name="T18" fmla="*/ 49 w 128"/>
                <a:gd name="T19" fmla="*/ 213 h 217"/>
                <a:gd name="T20" fmla="*/ 38 w 128"/>
                <a:gd name="T21" fmla="*/ 210 h 217"/>
                <a:gd name="T22" fmla="*/ 26 w 128"/>
                <a:gd name="T23" fmla="*/ 205 h 217"/>
                <a:gd name="T24" fmla="*/ 16 w 128"/>
                <a:gd name="T25" fmla="*/ 201 h 217"/>
                <a:gd name="T26" fmla="*/ 8 w 128"/>
                <a:gd name="T27" fmla="*/ 196 h 217"/>
                <a:gd name="T28" fmla="*/ 2 w 128"/>
                <a:gd name="T29" fmla="*/ 190 h 217"/>
                <a:gd name="T30" fmla="*/ 0 w 128"/>
                <a:gd name="T31" fmla="*/ 183 h 217"/>
                <a:gd name="T32" fmla="*/ 1 w 128"/>
                <a:gd name="T33" fmla="*/ 178 h 217"/>
                <a:gd name="T34" fmla="*/ 13 w 128"/>
                <a:gd name="T35" fmla="*/ 171 h 217"/>
                <a:gd name="T36" fmla="*/ 29 w 128"/>
                <a:gd name="T37" fmla="*/ 161 h 217"/>
                <a:gd name="T38" fmla="*/ 46 w 128"/>
                <a:gd name="T39" fmla="*/ 150 h 217"/>
                <a:gd name="T40" fmla="*/ 63 w 128"/>
                <a:gd name="T41" fmla="*/ 134 h 217"/>
                <a:gd name="T42" fmla="*/ 79 w 128"/>
                <a:gd name="T43" fmla="*/ 112 h 217"/>
                <a:gd name="T44" fmla="*/ 91 w 128"/>
                <a:gd name="T45" fmla="*/ 83 h 217"/>
                <a:gd name="T46" fmla="*/ 97 w 128"/>
                <a:gd name="T47" fmla="*/ 46 h 217"/>
                <a:gd name="T48" fmla="*/ 94 w 128"/>
                <a:gd name="T49" fmla="*/ 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76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77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78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75 w 117"/>
                <a:gd name="T1" fmla="*/ 0 h 132"/>
                <a:gd name="T2" fmla="*/ 0 w 117"/>
                <a:gd name="T3" fmla="*/ 25 h 132"/>
                <a:gd name="T4" fmla="*/ 3 w 117"/>
                <a:gd name="T5" fmla="*/ 26 h 132"/>
                <a:gd name="T6" fmla="*/ 14 w 117"/>
                <a:gd name="T7" fmla="*/ 29 h 132"/>
                <a:gd name="T8" fmla="*/ 29 w 117"/>
                <a:gd name="T9" fmla="*/ 36 h 132"/>
                <a:gd name="T10" fmla="*/ 46 w 117"/>
                <a:gd name="T11" fmla="*/ 47 h 132"/>
                <a:gd name="T12" fmla="*/ 66 w 117"/>
                <a:gd name="T13" fmla="*/ 62 h 132"/>
                <a:gd name="T14" fmla="*/ 84 w 117"/>
                <a:gd name="T15" fmla="*/ 80 h 132"/>
                <a:gd name="T16" fmla="*/ 102 w 117"/>
                <a:gd name="T17" fmla="*/ 103 h 132"/>
                <a:gd name="T18" fmla="*/ 116 w 117"/>
                <a:gd name="T19" fmla="*/ 132 h 132"/>
                <a:gd name="T20" fmla="*/ 117 w 117"/>
                <a:gd name="T21" fmla="*/ 120 h 132"/>
                <a:gd name="T22" fmla="*/ 115 w 117"/>
                <a:gd name="T23" fmla="*/ 107 h 132"/>
                <a:gd name="T24" fmla="*/ 108 w 117"/>
                <a:gd name="T25" fmla="*/ 90 h 132"/>
                <a:gd name="T26" fmla="*/ 99 w 117"/>
                <a:gd name="T27" fmla="*/ 74 h 132"/>
                <a:gd name="T28" fmla="*/ 89 w 117"/>
                <a:gd name="T29" fmla="*/ 58 h 132"/>
                <a:gd name="T30" fmla="*/ 78 w 117"/>
                <a:gd name="T31" fmla="*/ 45 h 132"/>
                <a:gd name="T32" fmla="*/ 67 w 117"/>
                <a:gd name="T33" fmla="*/ 36 h 132"/>
                <a:gd name="T34" fmla="*/ 58 w 117"/>
                <a:gd name="T35" fmla="*/ 32 h 132"/>
                <a:gd name="T36" fmla="*/ 69 w 117"/>
                <a:gd name="T37" fmla="*/ 29 h 132"/>
                <a:gd name="T38" fmla="*/ 79 w 117"/>
                <a:gd name="T39" fmla="*/ 28 h 132"/>
                <a:gd name="T40" fmla="*/ 89 w 117"/>
                <a:gd name="T41" fmla="*/ 26 h 132"/>
                <a:gd name="T42" fmla="*/ 98 w 117"/>
                <a:gd name="T43" fmla="*/ 25 h 132"/>
                <a:gd name="T44" fmla="*/ 105 w 117"/>
                <a:gd name="T45" fmla="*/ 24 h 132"/>
                <a:gd name="T46" fmla="*/ 109 w 117"/>
                <a:gd name="T47" fmla="*/ 22 h 132"/>
                <a:gd name="T48" fmla="*/ 113 w 117"/>
                <a:gd name="T49" fmla="*/ 21 h 132"/>
                <a:gd name="T50" fmla="*/ 114 w 117"/>
                <a:gd name="T51" fmla="*/ 21 h 132"/>
                <a:gd name="T52" fmla="*/ 75 w 117"/>
                <a:gd name="T53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79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9 w 29"/>
                <a:gd name="T1" fmla="*/ 0 h 77"/>
                <a:gd name="T2" fmla="*/ 23 w 29"/>
                <a:gd name="T3" fmla="*/ 0 h 77"/>
                <a:gd name="T4" fmla="*/ 16 w 29"/>
                <a:gd name="T5" fmla="*/ 4 h 77"/>
                <a:gd name="T6" fmla="*/ 9 w 29"/>
                <a:gd name="T7" fmla="*/ 9 h 77"/>
                <a:gd name="T8" fmla="*/ 4 w 29"/>
                <a:gd name="T9" fmla="*/ 19 h 77"/>
                <a:gd name="T10" fmla="*/ 1 w 29"/>
                <a:gd name="T11" fmla="*/ 30 h 77"/>
                <a:gd name="T12" fmla="*/ 0 w 29"/>
                <a:gd name="T13" fmla="*/ 44 h 77"/>
                <a:gd name="T14" fmla="*/ 3 w 29"/>
                <a:gd name="T15" fmla="*/ 60 h 77"/>
                <a:gd name="T16" fmla="*/ 11 w 29"/>
                <a:gd name="T17" fmla="*/ 77 h 77"/>
                <a:gd name="T18" fmla="*/ 15 w 29"/>
                <a:gd name="T19" fmla="*/ 53 h 77"/>
                <a:gd name="T20" fmla="*/ 19 w 29"/>
                <a:gd name="T21" fmla="*/ 37 h 77"/>
                <a:gd name="T22" fmla="*/ 23 w 29"/>
                <a:gd name="T23" fmla="*/ 22 h 77"/>
                <a:gd name="T24" fmla="*/ 29 w 29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880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36881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882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83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84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6885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6886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87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88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6889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689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6893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36894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5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6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6897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36898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899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6900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6901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2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3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4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5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6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6 w 149"/>
                <a:gd name="T3" fmla="*/ 6 h 704"/>
                <a:gd name="T4" fmla="*/ 16 w 149"/>
                <a:gd name="T5" fmla="*/ 14 h 704"/>
                <a:gd name="T6" fmla="*/ 28 w 149"/>
                <a:gd name="T7" fmla="*/ 24 h 704"/>
                <a:gd name="T8" fmla="*/ 41 w 149"/>
                <a:gd name="T9" fmla="*/ 37 h 704"/>
                <a:gd name="T10" fmla="*/ 58 w 149"/>
                <a:gd name="T11" fmla="*/ 53 h 704"/>
                <a:gd name="T12" fmla="*/ 73 w 149"/>
                <a:gd name="T13" fmla="*/ 70 h 704"/>
                <a:gd name="T14" fmla="*/ 88 w 149"/>
                <a:gd name="T15" fmla="*/ 90 h 704"/>
                <a:gd name="T16" fmla="*/ 100 w 149"/>
                <a:gd name="T17" fmla="*/ 113 h 704"/>
                <a:gd name="T18" fmla="*/ 112 w 149"/>
                <a:gd name="T19" fmla="*/ 137 h 704"/>
                <a:gd name="T20" fmla="*/ 120 w 149"/>
                <a:gd name="T21" fmla="*/ 165 h 704"/>
                <a:gd name="T22" fmla="*/ 124 w 149"/>
                <a:gd name="T23" fmla="*/ 196 h 704"/>
                <a:gd name="T24" fmla="*/ 126 w 149"/>
                <a:gd name="T25" fmla="*/ 228 h 704"/>
                <a:gd name="T26" fmla="*/ 120 w 149"/>
                <a:gd name="T27" fmla="*/ 264 h 704"/>
                <a:gd name="T28" fmla="*/ 109 w 149"/>
                <a:gd name="T29" fmla="*/ 302 h 704"/>
                <a:gd name="T30" fmla="*/ 92 w 149"/>
                <a:gd name="T31" fmla="*/ 342 h 704"/>
                <a:gd name="T32" fmla="*/ 67 w 149"/>
                <a:gd name="T33" fmla="*/ 386 h 704"/>
                <a:gd name="T34" fmla="*/ 39 w 149"/>
                <a:gd name="T35" fmla="*/ 436 h 704"/>
                <a:gd name="T36" fmla="*/ 21 w 149"/>
                <a:gd name="T37" fmla="*/ 482 h 704"/>
                <a:gd name="T38" fmla="*/ 10 w 149"/>
                <a:gd name="T39" fmla="*/ 525 h 704"/>
                <a:gd name="T40" fmla="*/ 6 w 149"/>
                <a:gd name="T41" fmla="*/ 566 h 704"/>
                <a:gd name="T42" fmla="*/ 6 w 149"/>
                <a:gd name="T43" fmla="*/ 605 h 704"/>
                <a:gd name="T44" fmla="*/ 8 w 149"/>
                <a:gd name="T45" fmla="*/ 641 h 704"/>
                <a:gd name="T46" fmla="*/ 12 w 149"/>
                <a:gd name="T47" fmla="*/ 673 h 704"/>
                <a:gd name="T48" fmla="*/ 14 w 149"/>
                <a:gd name="T49" fmla="*/ 704 h 704"/>
                <a:gd name="T50" fmla="*/ 41 w 149"/>
                <a:gd name="T51" fmla="*/ 688 h 704"/>
                <a:gd name="T52" fmla="*/ 39 w 149"/>
                <a:gd name="T53" fmla="*/ 680 h 704"/>
                <a:gd name="T54" fmla="*/ 36 w 149"/>
                <a:gd name="T55" fmla="*/ 657 h 704"/>
                <a:gd name="T56" fmla="*/ 33 w 149"/>
                <a:gd name="T57" fmla="*/ 622 h 704"/>
                <a:gd name="T58" fmla="*/ 35 w 149"/>
                <a:gd name="T59" fmla="*/ 575 h 704"/>
                <a:gd name="T60" fmla="*/ 41 w 149"/>
                <a:gd name="T61" fmla="*/ 519 h 704"/>
                <a:gd name="T62" fmla="*/ 58 w 149"/>
                <a:gd name="T63" fmla="*/ 455 h 704"/>
                <a:gd name="T64" fmla="*/ 86 w 149"/>
                <a:gd name="T65" fmla="*/ 386 h 704"/>
                <a:gd name="T66" fmla="*/ 129 w 149"/>
                <a:gd name="T67" fmla="*/ 313 h 704"/>
                <a:gd name="T68" fmla="*/ 143 w 149"/>
                <a:gd name="T69" fmla="*/ 279 h 704"/>
                <a:gd name="T70" fmla="*/ 149 w 149"/>
                <a:gd name="T71" fmla="*/ 235 h 704"/>
                <a:gd name="T72" fmla="*/ 144 w 149"/>
                <a:gd name="T73" fmla="*/ 184 h 704"/>
                <a:gd name="T74" fmla="*/ 131 w 149"/>
                <a:gd name="T75" fmla="*/ 134 h 704"/>
                <a:gd name="T76" fmla="*/ 109 w 149"/>
                <a:gd name="T77" fmla="*/ 85 h 704"/>
                <a:gd name="T78" fmla="*/ 81 w 149"/>
                <a:gd name="T79" fmla="*/ 44 h 704"/>
                <a:gd name="T80" fmla="*/ 44 w 149"/>
                <a:gd name="T81" fmla="*/ 14 h 704"/>
                <a:gd name="T82" fmla="*/ 0 w 149"/>
                <a:gd name="T83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6907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6908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690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6910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E61879-906B-42C9-B669-8817453A7C1E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3691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h-TH" noProof="0" smtClean="0"/>
              <a:t>คลิกเพื่อแก้ไขลักษณะต้นแบบชื่อเรื่อง</a:t>
            </a:r>
          </a:p>
        </p:txBody>
      </p:sp>
      <p:sp>
        <p:nvSpPr>
          <p:cNvPr id="3691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h-TH" noProof="0" smtClean="0"/>
              <a:t>คลิกเพื่อแก้ไขลักษณะต้นแบบหัวข้อย่อย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6F3F8-A994-483A-918A-80062DC4A6B4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3378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FBD56-ABC7-4B65-9158-AC8C4123A0A3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48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D113F-EAB1-4D16-BC57-2F9A719F8205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195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1F8BD-1FD6-4FEC-AA4D-63FBA08D038B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609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FBE01-C426-4DA5-BFA7-44464CE35B8C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153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9A2D2-90CF-4C1D-8DA2-7313D9C9093C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3215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E9421-65C3-4660-9559-673DC2637E00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5006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2688C-007E-4AB8-A3B9-F84814CCD147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673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3D13F-9DE7-484A-AACE-675F7E9FBCA6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009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D99F6-DE2E-4472-880F-B06A9324DE99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20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584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35844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584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4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4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584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grpSp>
          <p:nvGrpSpPr>
            <p:cNvPr id="3584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585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46 w 217"/>
                  <a:gd name="T1" fmla="*/ 210 h 210"/>
                  <a:gd name="T2" fmla="*/ 37 w 217"/>
                  <a:gd name="T3" fmla="*/ 198 h 210"/>
                  <a:gd name="T4" fmla="*/ 26 w 217"/>
                  <a:gd name="T5" fmla="*/ 181 h 210"/>
                  <a:gd name="T6" fmla="*/ 15 w 217"/>
                  <a:gd name="T7" fmla="*/ 159 h 210"/>
                  <a:gd name="T8" fmla="*/ 5 w 217"/>
                  <a:gd name="T9" fmla="*/ 135 h 210"/>
                  <a:gd name="T10" fmla="*/ 0 w 217"/>
                  <a:gd name="T11" fmla="*/ 109 h 210"/>
                  <a:gd name="T12" fmla="*/ 1 w 217"/>
                  <a:gd name="T13" fmla="*/ 82 h 210"/>
                  <a:gd name="T14" fmla="*/ 9 w 217"/>
                  <a:gd name="T15" fmla="*/ 57 h 210"/>
                  <a:gd name="T16" fmla="*/ 27 w 217"/>
                  <a:gd name="T17" fmla="*/ 35 h 210"/>
                  <a:gd name="T18" fmla="*/ 45 w 217"/>
                  <a:gd name="T19" fmla="*/ 22 h 210"/>
                  <a:gd name="T20" fmla="*/ 60 w 217"/>
                  <a:gd name="T21" fmla="*/ 12 h 210"/>
                  <a:gd name="T22" fmla="*/ 72 w 217"/>
                  <a:gd name="T23" fmla="*/ 7 h 210"/>
                  <a:gd name="T24" fmla="*/ 81 w 217"/>
                  <a:gd name="T25" fmla="*/ 5 h 210"/>
                  <a:gd name="T26" fmla="*/ 88 w 217"/>
                  <a:gd name="T27" fmla="*/ 5 h 210"/>
                  <a:gd name="T28" fmla="*/ 104 w 217"/>
                  <a:gd name="T29" fmla="*/ 0 h 210"/>
                  <a:gd name="T30" fmla="*/ 148 w 217"/>
                  <a:gd name="T31" fmla="*/ 8 h 210"/>
                  <a:gd name="T32" fmla="*/ 160 w 217"/>
                  <a:gd name="T33" fmla="*/ 12 h 210"/>
                  <a:gd name="T34" fmla="*/ 172 w 217"/>
                  <a:gd name="T35" fmla="*/ 15 h 210"/>
                  <a:gd name="T36" fmla="*/ 182 w 217"/>
                  <a:gd name="T37" fmla="*/ 19 h 210"/>
                  <a:gd name="T38" fmla="*/ 190 w 217"/>
                  <a:gd name="T39" fmla="*/ 23 h 210"/>
                  <a:gd name="T40" fmla="*/ 198 w 217"/>
                  <a:gd name="T41" fmla="*/ 27 h 210"/>
                  <a:gd name="T42" fmla="*/ 205 w 217"/>
                  <a:gd name="T43" fmla="*/ 32 h 210"/>
                  <a:gd name="T44" fmla="*/ 211 w 217"/>
                  <a:gd name="T45" fmla="*/ 38 h 210"/>
                  <a:gd name="T46" fmla="*/ 217 w 217"/>
                  <a:gd name="T47" fmla="*/ 45 h 210"/>
                  <a:gd name="T48" fmla="*/ 205 w 217"/>
                  <a:gd name="T49" fmla="*/ 40 h 210"/>
                  <a:gd name="T50" fmla="*/ 194 w 217"/>
                  <a:gd name="T51" fmla="*/ 36 h 210"/>
                  <a:gd name="T52" fmla="*/ 183 w 217"/>
                  <a:gd name="T53" fmla="*/ 33 h 210"/>
                  <a:gd name="T54" fmla="*/ 172 w 217"/>
                  <a:gd name="T55" fmla="*/ 30 h 210"/>
                  <a:gd name="T56" fmla="*/ 163 w 217"/>
                  <a:gd name="T57" fmla="*/ 27 h 210"/>
                  <a:gd name="T58" fmla="*/ 153 w 217"/>
                  <a:gd name="T59" fmla="*/ 26 h 210"/>
                  <a:gd name="T60" fmla="*/ 143 w 217"/>
                  <a:gd name="T61" fmla="*/ 24 h 210"/>
                  <a:gd name="T62" fmla="*/ 134 w 217"/>
                  <a:gd name="T63" fmla="*/ 24 h 210"/>
                  <a:gd name="T64" fmla="*/ 125 w 217"/>
                  <a:gd name="T65" fmla="*/ 24 h 210"/>
                  <a:gd name="T66" fmla="*/ 116 w 217"/>
                  <a:gd name="T67" fmla="*/ 25 h 210"/>
                  <a:gd name="T68" fmla="*/ 107 w 217"/>
                  <a:gd name="T69" fmla="*/ 27 h 210"/>
                  <a:gd name="T70" fmla="*/ 99 w 217"/>
                  <a:gd name="T71" fmla="*/ 29 h 210"/>
                  <a:gd name="T72" fmla="*/ 91 w 217"/>
                  <a:gd name="T73" fmla="*/ 33 h 210"/>
                  <a:gd name="T74" fmla="*/ 82 w 217"/>
                  <a:gd name="T75" fmla="*/ 36 h 210"/>
                  <a:gd name="T76" fmla="*/ 74 w 217"/>
                  <a:gd name="T77" fmla="*/ 41 h 210"/>
                  <a:gd name="T78" fmla="*/ 66 w 217"/>
                  <a:gd name="T79" fmla="*/ 46 h 210"/>
                  <a:gd name="T80" fmla="*/ 52 w 217"/>
                  <a:gd name="T81" fmla="*/ 61 h 210"/>
                  <a:gd name="T82" fmla="*/ 42 w 217"/>
                  <a:gd name="T83" fmla="*/ 80 h 210"/>
                  <a:gd name="T84" fmla="*/ 37 w 217"/>
                  <a:gd name="T85" fmla="*/ 103 h 210"/>
                  <a:gd name="T86" fmla="*/ 35 w 217"/>
                  <a:gd name="T87" fmla="*/ 126 h 210"/>
                  <a:gd name="T88" fmla="*/ 35 w 217"/>
                  <a:gd name="T89" fmla="*/ 151 h 210"/>
                  <a:gd name="T90" fmla="*/ 38 w 217"/>
                  <a:gd name="T91" fmla="*/ 174 h 210"/>
                  <a:gd name="T92" fmla="*/ 41 w 217"/>
                  <a:gd name="T93" fmla="*/ 194 h 210"/>
                  <a:gd name="T94" fmla="*/ 46 w 217"/>
                  <a:gd name="T95" fmla="*/ 21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5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109 w 182"/>
                  <a:gd name="T1" fmla="*/ 0 h 213"/>
                  <a:gd name="T2" fmla="*/ 112 w 182"/>
                  <a:gd name="T3" fmla="*/ 2 h 213"/>
                  <a:gd name="T4" fmla="*/ 118 w 182"/>
                  <a:gd name="T5" fmla="*/ 8 h 213"/>
                  <a:gd name="T6" fmla="*/ 127 w 182"/>
                  <a:gd name="T7" fmla="*/ 18 h 213"/>
                  <a:gd name="T8" fmla="*/ 137 w 182"/>
                  <a:gd name="T9" fmla="*/ 33 h 213"/>
                  <a:gd name="T10" fmla="*/ 145 w 182"/>
                  <a:gd name="T11" fmla="*/ 52 h 213"/>
                  <a:gd name="T12" fmla="*/ 150 w 182"/>
                  <a:gd name="T13" fmla="*/ 76 h 213"/>
                  <a:gd name="T14" fmla="*/ 150 w 182"/>
                  <a:gd name="T15" fmla="*/ 105 h 213"/>
                  <a:gd name="T16" fmla="*/ 144 w 182"/>
                  <a:gd name="T17" fmla="*/ 139 h 213"/>
                  <a:gd name="T18" fmla="*/ 140 w 182"/>
                  <a:gd name="T19" fmla="*/ 149 h 213"/>
                  <a:gd name="T20" fmla="*/ 136 w 182"/>
                  <a:gd name="T21" fmla="*/ 157 h 213"/>
                  <a:gd name="T22" fmla="*/ 131 w 182"/>
                  <a:gd name="T23" fmla="*/ 165 h 213"/>
                  <a:gd name="T24" fmla="*/ 125 w 182"/>
                  <a:gd name="T25" fmla="*/ 173 h 213"/>
                  <a:gd name="T26" fmla="*/ 117 w 182"/>
                  <a:gd name="T27" fmla="*/ 180 h 213"/>
                  <a:gd name="T28" fmla="*/ 110 w 182"/>
                  <a:gd name="T29" fmla="*/ 185 h 213"/>
                  <a:gd name="T30" fmla="*/ 102 w 182"/>
                  <a:gd name="T31" fmla="*/ 191 h 213"/>
                  <a:gd name="T32" fmla="*/ 92 w 182"/>
                  <a:gd name="T33" fmla="*/ 195 h 213"/>
                  <a:gd name="T34" fmla="*/ 82 w 182"/>
                  <a:gd name="T35" fmla="*/ 197 h 213"/>
                  <a:gd name="T36" fmla="*/ 72 w 182"/>
                  <a:gd name="T37" fmla="*/ 200 h 213"/>
                  <a:gd name="T38" fmla="*/ 61 w 182"/>
                  <a:gd name="T39" fmla="*/ 201 h 213"/>
                  <a:gd name="T40" fmla="*/ 49 w 182"/>
                  <a:gd name="T41" fmla="*/ 201 h 213"/>
                  <a:gd name="T42" fmla="*/ 37 w 182"/>
                  <a:gd name="T43" fmla="*/ 200 h 213"/>
                  <a:gd name="T44" fmla="*/ 25 w 182"/>
                  <a:gd name="T45" fmla="*/ 197 h 213"/>
                  <a:gd name="T46" fmla="*/ 12 w 182"/>
                  <a:gd name="T47" fmla="*/ 193 h 213"/>
                  <a:gd name="T48" fmla="*/ 0 w 182"/>
                  <a:gd name="T49" fmla="*/ 188 h 213"/>
                  <a:gd name="T50" fmla="*/ 11 w 182"/>
                  <a:gd name="T51" fmla="*/ 195 h 213"/>
                  <a:gd name="T52" fmla="*/ 22 w 182"/>
                  <a:gd name="T53" fmla="*/ 200 h 213"/>
                  <a:gd name="T54" fmla="*/ 33 w 182"/>
                  <a:gd name="T55" fmla="*/ 205 h 213"/>
                  <a:gd name="T56" fmla="*/ 43 w 182"/>
                  <a:gd name="T57" fmla="*/ 208 h 213"/>
                  <a:gd name="T58" fmla="*/ 53 w 182"/>
                  <a:gd name="T59" fmla="*/ 211 h 213"/>
                  <a:gd name="T60" fmla="*/ 63 w 182"/>
                  <a:gd name="T61" fmla="*/ 212 h 213"/>
                  <a:gd name="T62" fmla="*/ 73 w 182"/>
                  <a:gd name="T63" fmla="*/ 213 h 213"/>
                  <a:gd name="T64" fmla="*/ 83 w 182"/>
                  <a:gd name="T65" fmla="*/ 213 h 213"/>
                  <a:gd name="T66" fmla="*/ 91 w 182"/>
                  <a:gd name="T67" fmla="*/ 212 h 213"/>
                  <a:gd name="T68" fmla="*/ 100 w 182"/>
                  <a:gd name="T69" fmla="*/ 210 h 213"/>
                  <a:gd name="T70" fmla="*/ 108 w 182"/>
                  <a:gd name="T71" fmla="*/ 208 h 213"/>
                  <a:gd name="T72" fmla="*/ 116 w 182"/>
                  <a:gd name="T73" fmla="*/ 206 h 213"/>
                  <a:gd name="T74" fmla="*/ 123 w 182"/>
                  <a:gd name="T75" fmla="*/ 203 h 213"/>
                  <a:gd name="T76" fmla="*/ 130 w 182"/>
                  <a:gd name="T77" fmla="*/ 199 h 213"/>
                  <a:gd name="T78" fmla="*/ 136 w 182"/>
                  <a:gd name="T79" fmla="*/ 195 h 213"/>
                  <a:gd name="T80" fmla="*/ 142 w 182"/>
                  <a:gd name="T81" fmla="*/ 191 h 213"/>
                  <a:gd name="T82" fmla="*/ 158 w 182"/>
                  <a:gd name="T83" fmla="*/ 176 h 213"/>
                  <a:gd name="T84" fmla="*/ 169 w 182"/>
                  <a:gd name="T85" fmla="*/ 161 h 213"/>
                  <a:gd name="T86" fmla="*/ 176 w 182"/>
                  <a:gd name="T87" fmla="*/ 144 h 213"/>
                  <a:gd name="T88" fmla="*/ 179 w 182"/>
                  <a:gd name="T89" fmla="*/ 128 h 213"/>
                  <a:gd name="T90" fmla="*/ 181 w 182"/>
                  <a:gd name="T91" fmla="*/ 111 h 213"/>
                  <a:gd name="T92" fmla="*/ 181 w 182"/>
                  <a:gd name="T93" fmla="*/ 95 h 213"/>
                  <a:gd name="T94" fmla="*/ 182 w 182"/>
                  <a:gd name="T95" fmla="*/ 79 h 213"/>
                  <a:gd name="T96" fmla="*/ 173 w 182"/>
                  <a:gd name="T97" fmla="*/ 46 h 213"/>
                  <a:gd name="T98" fmla="*/ 156 w 182"/>
                  <a:gd name="T99" fmla="*/ 21 h 213"/>
                  <a:gd name="T100" fmla="*/ 151 w 182"/>
                  <a:gd name="T101" fmla="*/ 18 h 213"/>
                  <a:gd name="T102" fmla="*/ 147 w 182"/>
                  <a:gd name="T103" fmla="*/ 15 h 213"/>
                  <a:gd name="T104" fmla="*/ 142 w 182"/>
                  <a:gd name="T105" fmla="*/ 13 h 213"/>
                  <a:gd name="T106" fmla="*/ 138 w 182"/>
                  <a:gd name="T107" fmla="*/ 11 h 213"/>
                  <a:gd name="T108" fmla="*/ 132 w 182"/>
                  <a:gd name="T109" fmla="*/ 9 h 213"/>
                  <a:gd name="T110" fmla="*/ 126 w 182"/>
                  <a:gd name="T111" fmla="*/ 6 h 213"/>
                  <a:gd name="T112" fmla="*/ 119 w 182"/>
                  <a:gd name="T113" fmla="*/ 3 h 213"/>
                  <a:gd name="T114" fmla="*/ 109 w 182"/>
                  <a:gd name="T115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5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94 w 128"/>
                  <a:gd name="T1" fmla="*/ 0 h 217"/>
                  <a:gd name="T2" fmla="*/ 105 w 128"/>
                  <a:gd name="T3" fmla="*/ 9 h 217"/>
                  <a:gd name="T4" fmla="*/ 115 w 128"/>
                  <a:gd name="T5" fmla="*/ 27 h 217"/>
                  <a:gd name="T6" fmla="*/ 123 w 128"/>
                  <a:gd name="T7" fmla="*/ 50 h 217"/>
                  <a:gd name="T8" fmla="*/ 128 w 128"/>
                  <a:gd name="T9" fmla="*/ 78 h 217"/>
                  <a:gd name="T10" fmla="*/ 127 w 128"/>
                  <a:gd name="T11" fmla="*/ 111 h 217"/>
                  <a:gd name="T12" fmla="*/ 116 w 128"/>
                  <a:gd name="T13" fmla="*/ 145 h 217"/>
                  <a:gd name="T14" fmla="*/ 94 w 128"/>
                  <a:gd name="T15" fmla="*/ 181 h 217"/>
                  <a:gd name="T16" fmla="*/ 60 w 128"/>
                  <a:gd name="T17" fmla="*/ 217 h 217"/>
                  <a:gd name="T18" fmla="*/ 49 w 128"/>
                  <a:gd name="T19" fmla="*/ 213 h 217"/>
                  <a:gd name="T20" fmla="*/ 38 w 128"/>
                  <a:gd name="T21" fmla="*/ 210 h 217"/>
                  <a:gd name="T22" fmla="*/ 26 w 128"/>
                  <a:gd name="T23" fmla="*/ 205 h 217"/>
                  <a:gd name="T24" fmla="*/ 16 w 128"/>
                  <a:gd name="T25" fmla="*/ 201 h 217"/>
                  <a:gd name="T26" fmla="*/ 8 w 128"/>
                  <a:gd name="T27" fmla="*/ 196 h 217"/>
                  <a:gd name="T28" fmla="*/ 2 w 128"/>
                  <a:gd name="T29" fmla="*/ 190 h 217"/>
                  <a:gd name="T30" fmla="*/ 0 w 128"/>
                  <a:gd name="T31" fmla="*/ 183 h 217"/>
                  <a:gd name="T32" fmla="*/ 1 w 128"/>
                  <a:gd name="T33" fmla="*/ 178 h 217"/>
                  <a:gd name="T34" fmla="*/ 13 w 128"/>
                  <a:gd name="T35" fmla="*/ 171 h 217"/>
                  <a:gd name="T36" fmla="*/ 29 w 128"/>
                  <a:gd name="T37" fmla="*/ 161 h 217"/>
                  <a:gd name="T38" fmla="*/ 46 w 128"/>
                  <a:gd name="T39" fmla="*/ 150 h 217"/>
                  <a:gd name="T40" fmla="*/ 63 w 128"/>
                  <a:gd name="T41" fmla="*/ 134 h 217"/>
                  <a:gd name="T42" fmla="*/ 79 w 128"/>
                  <a:gd name="T43" fmla="*/ 112 h 217"/>
                  <a:gd name="T44" fmla="*/ 91 w 128"/>
                  <a:gd name="T45" fmla="*/ 83 h 217"/>
                  <a:gd name="T46" fmla="*/ 97 w 128"/>
                  <a:gd name="T47" fmla="*/ 46 h 217"/>
                  <a:gd name="T48" fmla="*/ 94 w 128"/>
                  <a:gd name="T49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5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75 w 117"/>
                  <a:gd name="T1" fmla="*/ 0 h 132"/>
                  <a:gd name="T2" fmla="*/ 0 w 117"/>
                  <a:gd name="T3" fmla="*/ 25 h 132"/>
                  <a:gd name="T4" fmla="*/ 3 w 117"/>
                  <a:gd name="T5" fmla="*/ 26 h 132"/>
                  <a:gd name="T6" fmla="*/ 14 w 117"/>
                  <a:gd name="T7" fmla="*/ 29 h 132"/>
                  <a:gd name="T8" fmla="*/ 29 w 117"/>
                  <a:gd name="T9" fmla="*/ 36 h 132"/>
                  <a:gd name="T10" fmla="*/ 46 w 117"/>
                  <a:gd name="T11" fmla="*/ 47 h 132"/>
                  <a:gd name="T12" fmla="*/ 66 w 117"/>
                  <a:gd name="T13" fmla="*/ 62 h 132"/>
                  <a:gd name="T14" fmla="*/ 84 w 117"/>
                  <a:gd name="T15" fmla="*/ 80 h 132"/>
                  <a:gd name="T16" fmla="*/ 102 w 117"/>
                  <a:gd name="T17" fmla="*/ 103 h 132"/>
                  <a:gd name="T18" fmla="*/ 116 w 117"/>
                  <a:gd name="T19" fmla="*/ 132 h 132"/>
                  <a:gd name="T20" fmla="*/ 117 w 117"/>
                  <a:gd name="T21" fmla="*/ 120 h 132"/>
                  <a:gd name="T22" fmla="*/ 115 w 117"/>
                  <a:gd name="T23" fmla="*/ 107 h 132"/>
                  <a:gd name="T24" fmla="*/ 108 w 117"/>
                  <a:gd name="T25" fmla="*/ 90 h 132"/>
                  <a:gd name="T26" fmla="*/ 99 w 117"/>
                  <a:gd name="T27" fmla="*/ 74 h 132"/>
                  <a:gd name="T28" fmla="*/ 89 w 117"/>
                  <a:gd name="T29" fmla="*/ 58 h 132"/>
                  <a:gd name="T30" fmla="*/ 78 w 117"/>
                  <a:gd name="T31" fmla="*/ 45 h 132"/>
                  <a:gd name="T32" fmla="*/ 67 w 117"/>
                  <a:gd name="T33" fmla="*/ 36 h 132"/>
                  <a:gd name="T34" fmla="*/ 58 w 117"/>
                  <a:gd name="T35" fmla="*/ 32 h 132"/>
                  <a:gd name="T36" fmla="*/ 69 w 117"/>
                  <a:gd name="T37" fmla="*/ 29 h 132"/>
                  <a:gd name="T38" fmla="*/ 79 w 117"/>
                  <a:gd name="T39" fmla="*/ 28 h 132"/>
                  <a:gd name="T40" fmla="*/ 89 w 117"/>
                  <a:gd name="T41" fmla="*/ 26 h 132"/>
                  <a:gd name="T42" fmla="*/ 98 w 117"/>
                  <a:gd name="T43" fmla="*/ 25 h 132"/>
                  <a:gd name="T44" fmla="*/ 105 w 117"/>
                  <a:gd name="T45" fmla="*/ 24 h 132"/>
                  <a:gd name="T46" fmla="*/ 109 w 117"/>
                  <a:gd name="T47" fmla="*/ 22 h 132"/>
                  <a:gd name="T48" fmla="*/ 113 w 117"/>
                  <a:gd name="T49" fmla="*/ 21 h 132"/>
                  <a:gd name="T50" fmla="*/ 114 w 117"/>
                  <a:gd name="T51" fmla="*/ 21 h 132"/>
                  <a:gd name="T52" fmla="*/ 75 w 117"/>
                  <a:gd name="T53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5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29 w 29"/>
                  <a:gd name="T1" fmla="*/ 0 h 77"/>
                  <a:gd name="T2" fmla="*/ 23 w 29"/>
                  <a:gd name="T3" fmla="*/ 0 h 77"/>
                  <a:gd name="T4" fmla="*/ 16 w 29"/>
                  <a:gd name="T5" fmla="*/ 4 h 77"/>
                  <a:gd name="T6" fmla="*/ 9 w 29"/>
                  <a:gd name="T7" fmla="*/ 9 h 77"/>
                  <a:gd name="T8" fmla="*/ 4 w 29"/>
                  <a:gd name="T9" fmla="*/ 19 h 77"/>
                  <a:gd name="T10" fmla="*/ 1 w 29"/>
                  <a:gd name="T11" fmla="*/ 30 h 77"/>
                  <a:gd name="T12" fmla="*/ 0 w 29"/>
                  <a:gd name="T13" fmla="*/ 44 h 77"/>
                  <a:gd name="T14" fmla="*/ 3 w 29"/>
                  <a:gd name="T15" fmla="*/ 60 h 77"/>
                  <a:gd name="T16" fmla="*/ 11 w 29"/>
                  <a:gd name="T17" fmla="*/ 77 h 77"/>
                  <a:gd name="T18" fmla="*/ 15 w 29"/>
                  <a:gd name="T19" fmla="*/ 53 h 77"/>
                  <a:gd name="T20" fmla="*/ 19 w 29"/>
                  <a:gd name="T21" fmla="*/ 37 h 77"/>
                  <a:gd name="T22" fmla="*/ 23 w 29"/>
                  <a:gd name="T23" fmla="*/ 22 h 77"/>
                  <a:gd name="T24" fmla="*/ 29 w 29"/>
                  <a:gd name="T25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grpSp>
            <p:nvGrpSpPr>
              <p:cNvPr id="3585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585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2 w 207"/>
                    <a:gd name="T1" fmla="*/ 44 h 564"/>
                    <a:gd name="T2" fmla="*/ 6 w 207"/>
                    <a:gd name="T3" fmla="*/ 72 h 564"/>
                    <a:gd name="T4" fmla="*/ 3 w 207"/>
                    <a:gd name="T5" fmla="*/ 99 h 564"/>
                    <a:gd name="T6" fmla="*/ 0 w 207"/>
                    <a:gd name="T7" fmla="*/ 125 h 564"/>
                    <a:gd name="T8" fmla="*/ 0 w 207"/>
                    <a:gd name="T9" fmla="*/ 151 h 564"/>
                    <a:gd name="T10" fmla="*/ 3 w 207"/>
                    <a:gd name="T11" fmla="*/ 180 h 564"/>
                    <a:gd name="T12" fmla="*/ 7 w 207"/>
                    <a:gd name="T13" fmla="*/ 211 h 564"/>
                    <a:gd name="T14" fmla="*/ 16 w 207"/>
                    <a:gd name="T15" fmla="*/ 247 h 564"/>
                    <a:gd name="T16" fmla="*/ 29 w 207"/>
                    <a:gd name="T17" fmla="*/ 287 h 564"/>
                    <a:gd name="T18" fmla="*/ 43 w 207"/>
                    <a:gd name="T19" fmla="*/ 325 h 564"/>
                    <a:gd name="T20" fmla="*/ 61 w 207"/>
                    <a:gd name="T21" fmla="*/ 364 h 564"/>
                    <a:gd name="T22" fmla="*/ 83 w 207"/>
                    <a:gd name="T23" fmla="*/ 406 h 564"/>
                    <a:gd name="T24" fmla="*/ 106 w 207"/>
                    <a:gd name="T25" fmla="*/ 446 h 564"/>
                    <a:gd name="T26" fmla="*/ 132 w 207"/>
                    <a:gd name="T27" fmla="*/ 483 h 564"/>
                    <a:gd name="T28" fmla="*/ 157 w 207"/>
                    <a:gd name="T29" fmla="*/ 516 h 564"/>
                    <a:gd name="T30" fmla="*/ 182 w 207"/>
                    <a:gd name="T31" fmla="*/ 544 h 564"/>
                    <a:gd name="T32" fmla="*/ 207 w 207"/>
                    <a:gd name="T33" fmla="*/ 564 h 564"/>
                    <a:gd name="T34" fmla="*/ 160 w 207"/>
                    <a:gd name="T35" fmla="*/ 501 h 564"/>
                    <a:gd name="T36" fmla="*/ 127 w 207"/>
                    <a:gd name="T37" fmla="*/ 448 h 564"/>
                    <a:gd name="T38" fmla="*/ 103 w 207"/>
                    <a:gd name="T39" fmla="*/ 405 h 564"/>
                    <a:gd name="T40" fmla="*/ 87 w 207"/>
                    <a:gd name="T41" fmla="*/ 368 h 564"/>
                    <a:gd name="T42" fmla="*/ 75 w 207"/>
                    <a:gd name="T43" fmla="*/ 337 h 564"/>
                    <a:gd name="T44" fmla="*/ 68 w 207"/>
                    <a:gd name="T45" fmla="*/ 309 h 564"/>
                    <a:gd name="T46" fmla="*/ 63 w 207"/>
                    <a:gd name="T47" fmla="*/ 285 h 564"/>
                    <a:gd name="T48" fmla="*/ 56 w 207"/>
                    <a:gd name="T49" fmla="*/ 261 h 564"/>
                    <a:gd name="T50" fmla="*/ 44 w 207"/>
                    <a:gd name="T51" fmla="*/ 205 h 564"/>
                    <a:gd name="T52" fmla="*/ 41 w 207"/>
                    <a:gd name="T53" fmla="*/ 140 h 564"/>
                    <a:gd name="T54" fmla="*/ 43 w 207"/>
                    <a:gd name="T55" fmla="*/ 68 h 564"/>
                    <a:gd name="T56" fmla="*/ 50 w 207"/>
                    <a:gd name="T57" fmla="*/ 0 h 564"/>
                    <a:gd name="T58" fmla="*/ 12 w 207"/>
                    <a:gd name="T59" fmla="*/ 44 h 5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585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9 h 232"/>
                    <a:gd name="T2" fmla="*/ 14 w 47"/>
                    <a:gd name="T3" fmla="*/ 55 h 232"/>
                    <a:gd name="T4" fmla="*/ 22 w 47"/>
                    <a:gd name="T5" fmla="*/ 101 h 232"/>
                    <a:gd name="T6" fmla="*/ 24 w 47"/>
                    <a:gd name="T7" fmla="*/ 159 h 232"/>
                    <a:gd name="T8" fmla="*/ 19 w 47"/>
                    <a:gd name="T9" fmla="*/ 232 h 232"/>
                    <a:gd name="T10" fmla="*/ 45 w 47"/>
                    <a:gd name="T11" fmla="*/ 217 h 232"/>
                    <a:gd name="T12" fmla="*/ 47 w 47"/>
                    <a:gd name="T13" fmla="*/ 178 h 232"/>
                    <a:gd name="T14" fmla="*/ 47 w 47"/>
                    <a:gd name="T15" fmla="*/ 140 h 232"/>
                    <a:gd name="T16" fmla="*/ 45 w 47"/>
                    <a:gd name="T17" fmla="*/ 103 h 232"/>
                    <a:gd name="T18" fmla="*/ 41 w 47"/>
                    <a:gd name="T19" fmla="*/ 71 h 232"/>
                    <a:gd name="T20" fmla="*/ 36 w 47"/>
                    <a:gd name="T21" fmla="*/ 52 h 232"/>
                    <a:gd name="T22" fmla="*/ 29 w 47"/>
                    <a:gd name="T23" fmla="*/ 34 h 232"/>
                    <a:gd name="T24" fmla="*/ 22 w 47"/>
                    <a:gd name="T25" fmla="*/ 17 h 232"/>
                    <a:gd name="T26" fmla="*/ 13 w 47"/>
                    <a:gd name="T27" fmla="*/ 0 h 232"/>
                    <a:gd name="T28" fmla="*/ 0 w 47"/>
                    <a:gd name="T29" fmla="*/ 19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3585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87 w 87"/>
                    <a:gd name="T1" fmla="*/ 22 h 40"/>
                    <a:gd name="T2" fmla="*/ 77 w 87"/>
                    <a:gd name="T3" fmla="*/ 17 h 40"/>
                    <a:gd name="T4" fmla="*/ 68 w 87"/>
                    <a:gd name="T5" fmla="*/ 12 h 40"/>
                    <a:gd name="T6" fmla="*/ 58 w 87"/>
                    <a:gd name="T7" fmla="*/ 7 h 40"/>
                    <a:gd name="T8" fmla="*/ 47 w 87"/>
                    <a:gd name="T9" fmla="*/ 5 h 40"/>
                    <a:gd name="T10" fmla="*/ 37 w 87"/>
                    <a:gd name="T11" fmla="*/ 3 h 40"/>
                    <a:gd name="T12" fmla="*/ 26 w 87"/>
                    <a:gd name="T13" fmla="*/ 2 h 40"/>
                    <a:gd name="T14" fmla="*/ 13 w 87"/>
                    <a:gd name="T15" fmla="*/ 0 h 40"/>
                    <a:gd name="T16" fmla="*/ 0 w 87"/>
                    <a:gd name="T17" fmla="*/ 2 h 40"/>
                    <a:gd name="T18" fmla="*/ 6 w 87"/>
                    <a:gd name="T19" fmla="*/ 6 h 40"/>
                    <a:gd name="T20" fmla="*/ 14 w 87"/>
                    <a:gd name="T21" fmla="*/ 10 h 40"/>
                    <a:gd name="T22" fmla="*/ 22 w 87"/>
                    <a:gd name="T23" fmla="*/ 14 h 40"/>
                    <a:gd name="T24" fmla="*/ 33 w 87"/>
                    <a:gd name="T25" fmla="*/ 18 h 40"/>
                    <a:gd name="T26" fmla="*/ 42 w 87"/>
                    <a:gd name="T27" fmla="*/ 22 h 40"/>
                    <a:gd name="T28" fmla="*/ 52 w 87"/>
                    <a:gd name="T29" fmla="*/ 27 h 40"/>
                    <a:gd name="T30" fmla="*/ 64 w 87"/>
                    <a:gd name="T31" fmla="*/ 33 h 40"/>
                    <a:gd name="T32" fmla="*/ 74 w 87"/>
                    <a:gd name="T33" fmla="*/ 40 h 40"/>
                    <a:gd name="T34" fmla="*/ 87 w 87"/>
                    <a:gd name="T35" fmla="*/ 2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h-TH"/>
                </a:p>
              </p:txBody>
            </p:sp>
          </p:grpSp>
        </p:grpSp>
        <p:grpSp>
          <p:nvGrpSpPr>
            <p:cNvPr id="35859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5860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61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6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586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586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6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6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grpSp>
          <p:nvGrpSpPr>
            <p:cNvPr id="35867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586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83 w 83"/>
                  <a:gd name="T1" fmla="*/ 28 h 117"/>
                  <a:gd name="T2" fmla="*/ 27 w 83"/>
                  <a:gd name="T3" fmla="*/ 0 h 117"/>
                  <a:gd name="T4" fmla="*/ 0 w 83"/>
                  <a:gd name="T5" fmla="*/ 117 h 117"/>
                  <a:gd name="T6" fmla="*/ 83 w 83"/>
                  <a:gd name="T7" fmla="*/ 28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6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98 h 98"/>
                  <a:gd name="T2" fmla="*/ 118 w 140"/>
                  <a:gd name="T3" fmla="*/ 0 h 98"/>
                  <a:gd name="T4" fmla="*/ 140 w 140"/>
                  <a:gd name="T5" fmla="*/ 49 h 98"/>
                  <a:gd name="T6" fmla="*/ 0 w 140"/>
                  <a:gd name="T7" fmla="*/ 98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3587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7 h 49"/>
                  <a:gd name="T2" fmla="*/ 145 w 145"/>
                  <a:gd name="T3" fmla="*/ 0 h 49"/>
                  <a:gd name="T4" fmla="*/ 131 w 145"/>
                  <a:gd name="T5" fmla="*/ 49 h 49"/>
                  <a:gd name="T6" fmla="*/ 0 w 145"/>
                  <a:gd name="T7" fmla="*/ 7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3587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5 h 237"/>
                <a:gd name="T4" fmla="*/ 3 w 257"/>
                <a:gd name="T5" fmla="*/ 50 h 237"/>
                <a:gd name="T6" fmla="*/ 6 w 257"/>
                <a:gd name="T7" fmla="*/ 75 h 237"/>
                <a:gd name="T8" fmla="*/ 11 w 257"/>
                <a:gd name="T9" fmla="*/ 98 h 237"/>
                <a:gd name="T10" fmla="*/ 18 w 257"/>
                <a:gd name="T11" fmla="*/ 119 h 237"/>
                <a:gd name="T12" fmla="*/ 27 w 257"/>
                <a:gd name="T13" fmla="*/ 141 h 237"/>
                <a:gd name="T14" fmla="*/ 38 w 257"/>
                <a:gd name="T15" fmla="*/ 161 h 237"/>
                <a:gd name="T16" fmla="*/ 51 w 257"/>
                <a:gd name="T17" fmla="*/ 178 h 237"/>
                <a:gd name="T18" fmla="*/ 67 w 257"/>
                <a:gd name="T19" fmla="*/ 194 h 237"/>
                <a:gd name="T20" fmla="*/ 86 w 257"/>
                <a:gd name="T21" fmla="*/ 208 h 237"/>
                <a:gd name="T22" fmla="*/ 106 w 257"/>
                <a:gd name="T23" fmla="*/ 219 h 237"/>
                <a:gd name="T24" fmla="*/ 131 w 257"/>
                <a:gd name="T25" fmla="*/ 228 h 237"/>
                <a:gd name="T26" fmla="*/ 158 w 257"/>
                <a:gd name="T27" fmla="*/ 234 h 237"/>
                <a:gd name="T28" fmla="*/ 188 w 257"/>
                <a:gd name="T29" fmla="*/ 237 h 237"/>
                <a:gd name="T30" fmla="*/ 220 w 257"/>
                <a:gd name="T31" fmla="*/ 236 h 237"/>
                <a:gd name="T32" fmla="*/ 257 w 257"/>
                <a:gd name="T33" fmla="*/ 232 h 237"/>
                <a:gd name="T34" fmla="*/ 224 w 257"/>
                <a:gd name="T35" fmla="*/ 227 h 237"/>
                <a:gd name="T36" fmla="*/ 195 w 257"/>
                <a:gd name="T37" fmla="*/ 220 h 237"/>
                <a:gd name="T38" fmla="*/ 170 w 257"/>
                <a:gd name="T39" fmla="*/ 212 h 237"/>
                <a:gd name="T40" fmla="*/ 148 w 257"/>
                <a:gd name="T41" fmla="*/ 204 h 237"/>
                <a:gd name="T42" fmla="*/ 128 w 257"/>
                <a:gd name="T43" fmla="*/ 193 h 237"/>
                <a:gd name="T44" fmla="*/ 112 w 257"/>
                <a:gd name="T45" fmla="*/ 182 h 237"/>
                <a:gd name="T46" fmla="*/ 97 w 257"/>
                <a:gd name="T47" fmla="*/ 169 h 237"/>
                <a:gd name="T48" fmla="*/ 84 w 257"/>
                <a:gd name="T49" fmla="*/ 155 h 237"/>
                <a:gd name="T50" fmla="*/ 72 w 257"/>
                <a:gd name="T51" fmla="*/ 141 h 237"/>
                <a:gd name="T52" fmla="*/ 61 w 257"/>
                <a:gd name="T53" fmla="*/ 125 h 237"/>
                <a:gd name="T54" fmla="*/ 52 w 257"/>
                <a:gd name="T55" fmla="*/ 107 h 237"/>
                <a:gd name="T56" fmla="*/ 43 w 257"/>
                <a:gd name="T57" fmla="*/ 88 h 237"/>
                <a:gd name="T58" fmla="*/ 33 w 257"/>
                <a:gd name="T59" fmla="*/ 69 h 237"/>
                <a:gd name="T60" fmla="*/ 23 w 257"/>
                <a:gd name="T61" fmla="*/ 47 h 237"/>
                <a:gd name="T62" fmla="*/ 12 w 257"/>
                <a:gd name="T63" fmla="*/ 24 h 237"/>
                <a:gd name="T64" fmla="*/ 0 w 257"/>
                <a:gd name="T6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7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7 w 124"/>
                <a:gd name="T1" fmla="*/ 0 h 110"/>
                <a:gd name="T2" fmla="*/ 124 w 124"/>
                <a:gd name="T3" fmla="*/ 108 h 110"/>
                <a:gd name="T4" fmla="*/ 120 w 124"/>
                <a:gd name="T5" fmla="*/ 107 h 110"/>
                <a:gd name="T6" fmla="*/ 107 w 124"/>
                <a:gd name="T7" fmla="*/ 105 h 110"/>
                <a:gd name="T8" fmla="*/ 89 w 124"/>
                <a:gd name="T9" fmla="*/ 101 h 110"/>
                <a:gd name="T10" fmla="*/ 68 w 124"/>
                <a:gd name="T11" fmla="*/ 99 h 110"/>
                <a:gd name="T12" fmla="*/ 45 w 124"/>
                <a:gd name="T13" fmla="*/ 97 h 110"/>
                <a:gd name="T14" fmla="*/ 25 w 124"/>
                <a:gd name="T15" fmla="*/ 98 h 110"/>
                <a:gd name="T16" fmla="*/ 9 w 124"/>
                <a:gd name="T17" fmla="*/ 102 h 110"/>
                <a:gd name="T18" fmla="*/ 0 w 124"/>
                <a:gd name="T19" fmla="*/ 110 h 110"/>
                <a:gd name="T20" fmla="*/ 4 w 124"/>
                <a:gd name="T21" fmla="*/ 98 h 110"/>
                <a:gd name="T22" fmla="*/ 8 w 124"/>
                <a:gd name="T23" fmla="*/ 89 h 110"/>
                <a:gd name="T24" fmla="*/ 16 w 124"/>
                <a:gd name="T25" fmla="*/ 82 h 110"/>
                <a:gd name="T26" fmla="*/ 25 w 124"/>
                <a:gd name="T27" fmla="*/ 76 h 110"/>
                <a:gd name="T28" fmla="*/ 36 w 124"/>
                <a:gd name="T29" fmla="*/ 72 h 110"/>
                <a:gd name="T30" fmla="*/ 47 w 124"/>
                <a:gd name="T31" fmla="*/ 71 h 110"/>
                <a:gd name="T32" fmla="*/ 59 w 124"/>
                <a:gd name="T33" fmla="*/ 71 h 110"/>
                <a:gd name="T34" fmla="*/ 72 w 124"/>
                <a:gd name="T35" fmla="*/ 74 h 110"/>
                <a:gd name="T36" fmla="*/ 73 w 124"/>
                <a:gd name="T37" fmla="*/ 71 h 110"/>
                <a:gd name="T38" fmla="*/ 70 w 124"/>
                <a:gd name="T39" fmla="*/ 56 h 110"/>
                <a:gd name="T40" fmla="*/ 67 w 124"/>
                <a:gd name="T41" fmla="*/ 38 h 110"/>
                <a:gd name="T42" fmla="*/ 65 w 124"/>
                <a:gd name="T43" fmla="*/ 30 h 110"/>
                <a:gd name="T44" fmla="*/ 63 w 124"/>
                <a:gd name="T45" fmla="*/ 30 h 110"/>
                <a:gd name="T46" fmla="*/ 61 w 124"/>
                <a:gd name="T47" fmla="*/ 29 h 110"/>
                <a:gd name="T48" fmla="*/ 59 w 124"/>
                <a:gd name="T49" fmla="*/ 26 h 110"/>
                <a:gd name="T50" fmla="*/ 57 w 124"/>
                <a:gd name="T51" fmla="*/ 23 h 110"/>
                <a:gd name="T52" fmla="*/ 57 w 124"/>
                <a:gd name="T53" fmla="*/ 19 h 110"/>
                <a:gd name="T54" fmla="*/ 59 w 124"/>
                <a:gd name="T55" fmla="*/ 14 h 110"/>
                <a:gd name="T56" fmla="*/ 66 w 124"/>
                <a:gd name="T57" fmla="*/ 8 h 110"/>
                <a:gd name="T58" fmla="*/ 77 w 124"/>
                <a:gd name="T5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8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5 w 109"/>
                <a:gd name="T3" fmla="*/ 1 h 156"/>
                <a:gd name="T4" fmla="*/ 18 w 109"/>
                <a:gd name="T5" fmla="*/ 5 h 156"/>
                <a:gd name="T6" fmla="*/ 37 w 109"/>
                <a:gd name="T7" fmla="*/ 12 h 156"/>
                <a:gd name="T8" fmla="*/ 58 w 109"/>
                <a:gd name="T9" fmla="*/ 24 h 156"/>
                <a:gd name="T10" fmla="*/ 78 w 109"/>
                <a:gd name="T11" fmla="*/ 44 h 156"/>
                <a:gd name="T12" fmla="*/ 96 w 109"/>
                <a:gd name="T13" fmla="*/ 71 h 156"/>
                <a:gd name="T14" fmla="*/ 107 w 109"/>
                <a:gd name="T15" fmla="*/ 108 h 156"/>
                <a:gd name="T16" fmla="*/ 109 w 109"/>
                <a:gd name="T17" fmla="*/ 156 h 156"/>
                <a:gd name="T18" fmla="*/ 105 w 109"/>
                <a:gd name="T19" fmla="*/ 156 h 156"/>
                <a:gd name="T20" fmla="*/ 99 w 109"/>
                <a:gd name="T21" fmla="*/ 156 h 156"/>
                <a:gd name="T22" fmla="*/ 93 w 109"/>
                <a:gd name="T23" fmla="*/ 156 h 156"/>
                <a:gd name="T24" fmla="*/ 87 w 109"/>
                <a:gd name="T25" fmla="*/ 154 h 156"/>
                <a:gd name="T26" fmla="*/ 81 w 109"/>
                <a:gd name="T27" fmla="*/ 153 h 156"/>
                <a:gd name="T28" fmla="*/ 74 w 109"/>
                <a:gd name="T29" fmla="*/ 150 h 156"/>
                <a:gd name="T30" fmla="*/ 66 w 109"/>
                <a:gd name="T31" fmla="*/ 145 h 156"/>
                <a:gd name="T32" fmla="*/ 58 w 109"/>
                <a:gd name="T33" fmla="*/ 139 h 156"/>
                <a:gd name="T34" fmla="*/ 53 w 109"/>
                <a:gd name="T35" fmla="*/ 126 h 156"/>
                <a:gd name="T36" fmla="*/ 53 w 109"/>
                <a:gd name="T37" fmla="*/ 111 h 156"/>
                <a:gd name="T38" fmla="*/ 56 w 109"/>
                <a:gd name="T39" fmla="*/ 96 h 156"/>
                <a:gd name="T40" fmla="*/ 59 w 109"/>
                <a:gd name="T41" fmla="*/ 80 h 156"/>
                <a:gd name="T42" fmla="*/ 56 w 109"/>
                <a:gd name="T43" fmla="*/ 62 h 156"/>
                <a:gd name="T44" fmla="*/ 48 w 109"/>
                <a:gd name="T45" fmla="*/ 43 h 156"/>
                <a:gd name="T46" fmla="*/ 31 w 109"/>
                <a:gd name="T47" fmla="*/ 23 h 156"/>
                <a:gd name="T48" fmla="*/ 0 w 109"/>
                <a:gd name="T4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8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1 w 46"/>
                <a:gd name="T1" fmla="*/ 0 h 94"/>
                <a:gd name="T2" fmla="*/ 20 w 46"/>
                <a:gd name="T3" fmla="*/ 38 h 94"/>
                <a:gd name="T4" fmla="*/ 15 w 46"/>
                <a:gd name="T5" fmla="*/ 62 h 94"/>
                <a:gd name="T6" fmla="*/ 11 w 46"/>
                <a:gd name="T7" fmla="*/ 79 h 94"/>
                <a:gd name="T8" fmla="*/ 0 w 46"/>
                <a:gd name="T9" fmla="*/ 94 h 94"/>
                <a:gd name="T10" fmla="*/ 12 w 46"/>
                <a:gd name="T11" fmla="*/ 88 h 94"/>
                <a:gd name="T12" fmla="*/ 23 w 46"/>
                <a:gd name="T13" fmla="*/ 80 h 94"/>
                <a:gd name="T14" fmla="*/ 32 w 46"/>
                <a:gd name="T15" fmla="*/ 69 h 94"/>
                <a:gd name="T16" fmla="*/ 40 w 46"/>
                <a:gd name="T17" fmla="*/ 57 h 94"/>
                <a:gd name="T18" fmla="*/ 45 w 46"/>
                <a:gd name="T19" fmla="*/ 44 h 94"/>
                <a:gd name="T20" fmla="*/ 46 w 46"/>
                <a:gd name="T21" fmla="*/ 30 h 94"/>
                <a:gd name="T22" fmla="*/ 42 w 46"/>
                <a:gd name="T23" fmla="*/ 15 h 94"/>
                <a:gd name="T24" fmla="*/ 31 w 46"/>
                <a:gd name="T25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8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6 w 54"/>
                <a:gd name="T5" fmla="*/ 3 h 40"/>
                <a:gd name="T6" fmla="*/ 13 w 54"/>
                <a:gd name="T7" fmla="*/ 8 h 40"/>
                <a:gd name="T8" fmla="*/ 21 w 54"/>
                <a:gd name="T9" fmla="*/ 12 h 40"/>
                <a:gd name="T10" fmla="*/ 29 w 54"/>
                <a:gd name="T11" fmla="*/ 15 h 40"/>
                <a:gd name="T12" fmla="*/ 38 w 54"/>
                <a:gd name="T13" fmla="*/ 17 h 40"/>
                <a:gd name="T14" fmla="*/ 46 w 54"/>
                <a:gd name="T15" fmla="*/ 18 h 40"/>
                <a:gd name="T16" fmla="*/ 54 w 54"/>
                <a:gd name="T17" fmla="*/ 16 h 40"/>
                <a:gd name="T18" fmla="*/ 53 w 54"/>
                <a:gd name="T19" fmla="*/ 25 h 40"/>
                <a:gd name="T20" fmla="*/ 50 w 54"/>
                <a:gd name="T21" fmla="*/ 33 h 40"/>
                <a:gd name="T22" fmla="*/ 44 w 54"/>
                <a:gd name="T23" fmla="*/ 38 h 40"/>
                <a:gd name="T24" fmla="*/ 37 w 54"/>
                <a:gd name="T25" fmla="*/ 40 h 40"/>
                <a:gd name="T26" fmla="*/ 28 w 54"/>
                <a:gd name="T27" fmla="*/ 39 h 40"/>
                <a:gd name="T28" fmla="*/ 19 w 54"/>
                <a:gd name="T29" fmla="*/ 32 h 40"/>
                <a:gd name="T30" fmla="*/ 10 w 54"/>
                <a:gd name="T31" fmla="*/ 20 h 40"/>
                <a:gd name="T32" fmla="*/ 0 w 54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8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588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6 w 596"/>
                <a:gd name="T1" fmla="*/ 370 h 666"/>
                <a:gd name="T2" fmla="*/ 6 w 596"/>
                <a:gd name="T3" fmla="*/ 341 h 666"/>
                <a:gd name="T4" fmla="*/ 0 w 596"/>
                <a:gd name="T5" fmla="*/ 289 h 666"/>
                <a:gd name="T6" fmla="*/ 4 w 596"/>
                <a:gd name="T7" fmla="*/ 222 h 666"/>
                <a:gd name="T8" fmla="*/ 25 w 596"/>
                <a:gd name="T9" fmla="*/ 151 h 666"/>
                <a:gd name="T10" fmla="*/ 69 w 596"/>
                <a:gd name="T11" fmla="*/ 84 h 666"/>
                <a:gd name="T12" fmla="*/ 142 w 596"/>
                <a:gd name="T13" fmla="*/ 31 h 666"/>
                <a:gd name="T14" fmla="*/ 247 w 596"/>
                <a:gd name="T15" fmla="*/ 2 h 666"/>
                <a:gd name="T16" fmla="*/ 380 w 596"/>
                <a:gd name="T17" fmla="*/ 9 h 666"/>
                <a:gd name="T18" fmla="*/ 484 w 596"/>
                <a:gd name="T19" fmla="*/ 68 h 666"/>
                <a:gd name="T20" fmla="*/ 554 w 596"/>
                <a:gd name="T21" fmla="*/ 165 h 666"/>
                <a:gd name="T22" fmla="*/ 591 w 596"/>
                <a:gd name="T23" fmla="*/ 284 h 666"/>
                <a:gd name="T24" fmla="*/ 595 w 596"/>
                <a:gd name="T25" fmla="*/ 409 h 666"/>
                <a:gd name="T26" fmla="*/ 566 w 596"/>
                <a:gd name="T27" fmla="*/ 525 h 666"/>
                <a:gd name="T28" fmla="*/ 507 w 596"/>
                <a:gd name="T29" fmla="*/ 615 h 666"/>
                <a:gd name="T30" fmla="*/ 417 w 596"/>
                <a:gd name="T31" fmla="*/ 663 h 666"/>
                <a:gd name="T32" fmla="*/ 389 w 596"/>
                <a:gd name="T33" fmla="*/ 659 h 666"/>
                <a:gd name="T34" fmla="*/ 441 w 596"/>
                <a:gd name="T35" fmla="*/ 617 h 666"/>
                <a:gd name="T36" fmla="*/ 482 w 596"/>
                <a:gd name="T37" fmla="*/ 544 h 666"/>
                <a:gd name="T38" fmla="*/ 509 w 596"/>
                <a:gd name="T39" fmla="*/ 454 h 666"/>
                <a:gd name="T40" fmla="*/ 520 w 596"/>
                <a:gd name="T41" fmla="*/ 355 h 666"/>
                <a:gd name="T42" fmla="*/ 514 w 596"/>
                <a:gd name="T43" fmla="*/ 258 h 666"/>
                <a:gd name="T44" fmla="*/ 485 w 596"/>
                <a:gd name="T45" fmla="*/ 174 h 666"/>
                <a:gd name="T46" fmla="*/ 433 w 596"/>
                <a:gd name="T47" fmla="*/ 112 h 666"/>
                <a:gd name="T48" fmla="*/ 341 w 596"/>
                <a:gd name="T49" fmla="*/ 75 h 666"/>
                <a:gd name="T50" fmla="*/ 246 w 596"/>
                <a:gd name="T51" fmla="*/ 61 h 666"/>
                <a:gd name="T52" fmla="*/ 174 w 596"/>
                <a:gd name="T53" fmla="*/ 71 h 666"/>
                <a:gd name="T54" fmla="*/ 121 w 596"/>
                <a:gd name="T55" fmla="*/ 101 h 666"/>
                <a:gd name="T56" fmla="*/ 84 w 596"/>
                <a:gd name="T57" fmla="*/ 149 h 666"/>
                <a:gd name="T58" fmla="*/ 57 w 596"/>
                <a:gd name="T59" fmla="*/ 206 h 666"/>
                <a:gd name="T60" fmla="*/ 40 w 596"/>
                <a:gd name="T61" fmla="*/ 272 h 666"/>
                <a:gd name="T62" fmla="*/ 28 w 596"/>
                <a:gd name="T63" fmla="*/ 339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588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3588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3588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3588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3588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E64C1E-9D3E-4298-93B3-D38251C8BF44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.th/imgres?imgurl=http://www.school.net.th/library/create-web/10000/generality/10000-5908/pic2.jpeg&amp;imgrefurl=http://www.school.net.th/library/create-web/10000/generality/10000-5908.html&amp;h=200&amp;w=296&amp;sz=21&amp;tbnid=gscLkAmteYsJ:&amp;tbnh=75&amp;tbnw=111&amp;hl=th&amp;start=7&amp;prev=/images%3Fq%3D%25E0%25B8%25A1%25E0%25B8%2599%25E0%25B8%25B8%25E0%25B8%25A9%25E0%25B8%25A2%25E0%25B8%25AA%25E0%25B8%25B1%25E0%25B8%25A1%25E0%25B8%259E%25E0%25B8%25B1%25E0%25B8%2599%25E0%25B8%2598%25E0%25B9%258C%26svnum%3D10%26hl%3Dth%26lr%3D%26sa%3DG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33663" y="1524000"/>
            <a:ext cx="3581400" cy="727075"/>
          </a:xfrm>
        </p:spPr>
        <p:txBody>
          <a:bodyPr/>
          <a:lstStyle/>
          <a:p>
            <a:r>
              <a:rPr lang="th-TH" sz="4100" b="1" i="1">
                <a:solidFill>
                  <a:srgbClr val="990000"/>
                </a:solidFill>
                <a:latin typeface="Angsana New" pitchFamily="18" charset="-34"/>
              </a:rPr>
              <a:t>ผลการเรียนรู้ที่คาดหวัง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914400" y="2286000"/>
            <a:ext cx="746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663300"/>
                </a:solidFill>
                <a:latin typeface="Angsana New" pitchFamily="18" charset="-34"/>
              </a:rPr>
              <a:t>1.  อธิบายความหมายและความสำคัญของมนุษยสัมพันธ์ได้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905000" y="2895600"/>
            <a:ext cx="3886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006600"/>
                </a:solidFill>
                <a:latin typeface="Angsana New" pitchFamily="18" charset="-34"/>
              </a:rPr>
              <a:t>2.  หลักการมีมนุษยสัมพันธ์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11225" y="3352800"/>
            <a:ext cx="617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663300"/>
                </a:solidFill>
                <a:latin typeface="Angsana New" pitchFamily="18" charset="-34"/>
              </a:rPr>
              <a:t>3.  การเปรียบเทียบความแตกต่างระหว่างบุคคล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905000" y="3930650"/>
            <a:ext cx="457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006600"/>
                </a:solidFill>
                <a:latin typeface="Angsana New" pitchFamily="18" charset="-34"/>
              </a:rPr>
              <a:t>4.  ความต้องการพื้นฐานของมนุษย์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942975" y="4648200"/>
            <a:ext cx="518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663300"/>
                </a:solidFill>
                <a:latin typeface="Angsana New" pitchFamily="18" charset="-34"/>
              </a:rPr>
              <a:t>5.  การปรับตัวเพื่อสร้างมนุษยสัมพันธ์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905000" y="5302250"/>
            <a:ext cx="632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006600"/>
                </a:solidFill>
                <a:latin typeface="Angsana New" pitchFamily="18" charset="-34"/>
              </a:rPr>
              <a:t>6.  การสร้างมนุษยสัมพันธ์กับบุคคลระดับต่าง ๆ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952500" y="5911850"/>
            <a:ext cx="5067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 i="1">
                <a:solidFill>
                  <a:srgbClr val="663300"/>
                </a:solidFill>
                <a:latin typeface="Angsana New" pitchFamily="18" charset="-34"/>
              </a:rPr>
              <a:t>7.  ลักษณะของผู้มีมนุษยสัมพันธ์ที่ดี</a:t>
            </a:r>
          </a:p>
        </p:txBody>
      </p:sp>
      <p:pic>
        <p:nvPicPr>
          <p:cNvPr id="25616" name="Picture 16" descr="pic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733800"/>
            <a:ext cx="2057400" cy="1546225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17" name="WordArt 17"/>
          <p:cNvSpPr>
            <a:spLocks noChangeArrowheads="1" noChangeShapeType="1" noTextEdit="1"/>
          </p:cNvSpPr>
          <p:nvPr/>
        </p:nvSpPr>
        <p:spPr bwMode="auto">
          <a:xfrm>
            <a:off x="1219200" y="609600"/>
            <a:ext cx="6934200" cy="685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FF"/>
                    </a:gs>
                    <a:gs pos="100000">
                      <a:srgbClr val="FF3300"/>
                    </a:gs>
                  </a:gsLst>
                  <a:lin ang="5400000" scaled="1"/>
                </a:gradFill>
                <a:latin typeface="Angsana New"/>
                <a:cs typeface="Angsana New"/>
              </a:rPr>
              <a:t>หน่วยที่ 3  มนุษยสัมพันธ์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6" grpId="0"/>
      <p:bldP spid="25607" grpId="0"/>
      <p:bldP spid="25608" grpId="0"/>
      <p:bldP spid="25609" grpId="0"/>
      <p:bldP spid="25610" grpId="0"/>
      <p:bldP spid="25611" grpId="0"/>
      <p:bldP spid="25612" grpId="0"/>
      <p:bldP spid="2561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747" name="WordArt 3"/>
          <p:cNvSpPr>
            <a:spLocks noChangeArrowheads="1" noChangeShapeType="1" noTextEdit="1"/>
          </p:cNvSpPr>
          <p:nvPr/>
        </p:nvSpPr>
        <p:spPr bwMode="auto">
          <a:xfrm>
            <a:off x="838200" y="2362200"/>
            <a:ext cx="7315200" cy="1828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EAEAEA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b="1" kern="10"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7" dist="17961" dir="2700000">
                    <a:srgbClr val="9400ED">
                      <a:gamma/>
                      <a:shade val="60000"/>
                      <a:invGamma/>
                    </a:srgbClr>
                  </a:prstShdw>
                </a:effectLst>
                <a:latin typeface="AngsanaUPC"/>
                <a:cs typeface="AngsanaUPC"/>
              </a:rPr>
              <a:t>สวัสดี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Oval 44"/>
          <p:cNvSpPr>
            <a:spLocks noChangeArrowheads="1"/>
          </p:cNvSpPr>
          <p:nvPr/>
        </p:nvSpPr>
        <p:spPr bwMode="auto">
          <a:xfrm>
            <a:off x="1371600" y="428625"/>
            <a:ext cx="2933700" cy="11207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CDCB6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8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90600" y="2559050"/>
            <a:ext cx="3490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336600"/>
                </a:solidFill>
                <a:latin typeface="Angsana New" pitchFamily="18" charset="-34"/>
              </a:rPr>
              <a:t>2. หลักการมีมนุษยสัมพันธ์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17650" y="606425"/>
            <a:ext cx="28622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4800" b="1" i="1">
                <a:solidFill>
                  <a:srgbClr val="5F5F5F"/>
                </a:solidFill>
                <a:latin typeface="Angsana New" pitchFamily="18" charset="-34"/>
              </a:rPr>
              <a:t>มนุษยสัมพันธ์</a:t>
            </a:r>
            <a:r>
              <a:rPr lang="th-TH" sz="4800" b="1">
                <a:solidFill>
                  <a:srgbClr val="FF66FF"/>
                </a:solidFill>
                <a:latin typeface="Angsana New" pitchFamily="18" charset="-34"/>
              </a:rPr>
              <a:t>   </a:t>
            </a: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763588" y="3168650"/>
            <a:ext cx="596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600">
                <a:solidFill>
                  <a:srgbClr val="663300"/>
                </a:solidFill>
                <a:latin typeface="Angsana New" pitchFamily="18" charset="-34"/>
              </a:rPr>
              <a:t>  </a:t>
            </a:r>
            <a:r>
              <a:rPr lang="th-TH" sz="3600" b="1">
                <a:solidFill>
                  <a:srgbClr val="663300"/>
                </a:solidFill>
                <a:latin typeface="Angsana New" pitchFamily="18" charset="-34"/>
              </a:rPr>
              <a:t>3. การเปรียบเทียบความแตกต่างระหว่างบุคคล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736600" y="3778250"/>
            <a:ext cx="63484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600">
                <a:solidFill>
                  <a:srgbClr val="336600"/>
                </a:solidFill>
                <a:latin typeface="Angsana New" pitchFamily="18" charset="-34"/>
              </a:rPr>
              <a:t>  </a:t>
            </a:r>
            <a:r>
              <a:rPr lang="th-TH" sz="3600" b="1">
                <a:solidFill>
                  <a:srgbClr val="336600"/>
                </a:solidFill>
                <a:latin typeface="Angsana New" pitchFamily="18" charset="-34"/>
              </a:rPr>
              <a:t>4. ความต้องการพื้นฐานของมนุษย์ (</a:t>
            </a:r>
            <a:r>
              <a:rPr lang="en-US" sz="3600" b="1">
                <a:solidFill>
                  <a:srgbClr val="336600"/>
                </a:solidFill>
                <a:latin typeface="Angsana New" pitchFamily="18" charset="-34"/>
              </a:rPr>
              <a:t>Basic Needs</a:t>
            </a:r>
            <a:r>
              <a:rPr lang="th-TH" sz="3600" b="1">
                <a:solidFill>
                  <a:srgbClr val="336600"/>
                </a:solidFill>
                <a:latin typeface="Angsana New" pitchFamily="18" charset="-34"/>
              </a:rPr>
              <a:t>)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990600" y="4343400"/>
            <a:ext cx="4762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663300"/>
                </a:solidFill>
                <a:latin typeface="Angsana New" pitchFamily="18" charset="-34"/>
              </a:rPr>
              <a:t>5. การปรับตัวเพื่อสร้างมนุษยสัมพันธ์</a:t>
            </a:r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993775" y="4997450"/>
            <a:ext cx="58912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336600"/>
                </a:solidFill>
                <a:latin typeface="Angsana New" pitchFamily="18" charset="-34"/>
              </a:rPr>
              <a:t>6. การสร้างมนุษยสัมพันธ์กับบุคคลระดับต่าง ๆ</a:t>
            </a:r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993775" y="5607050"/>
            <a:ext cx="4518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600" b="1">
                <a:solidFill>
                  <a:srgbClr val="663300"/>
                </a:solidFill>
                <a:latin typeface="Angsana New" pitchFamily="18" charset="-34"/>
              </a:rPr>
              <a:t>7. ลักษณะของผู้มีมนุษยสัมพันธ์ที่ดี</a:t>
            </a:r>
          </a:p>
        </p:txBody>
      </p:sp>
      <p:pic>
        <p:nvPicPr>
          <p:cNvPr id="2091" name="Picture 43" descr="whisper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495800"/>
            <a:ext cx="1719263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990600" y="1828800"/>
            <a:ext cx="7315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600" b="1">
                <a:solidFill>
                  <a:srgbClr val="800000"/>
                </a:solidFill>
                <a:latin typeface="Angsana New" pitchFamily="18" charset="-34"/>
              </a:rPr>
              <a:t>1. ความหมายและความสำคัญของมนุษยสัมพันธ์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2" grpId="0" animBg="1"/>
      <p:bldP spid="2074" grpId="0" autoUpdateAnimBg="0"/>
      <p:bldP spid="2053" grpId="0" autoUpdateAnimBg="0"/>
      <p:bldP spid="2079" grpId="0" autoUpdateAnimBg="0"/>
      <p:bldP spid="2082" grpId="0" autoUpdateAnimBg="0"/>
      <p:bldP spid="2083" grpId="0" autoUpdateAnimBg="0"/>
      <p:bldP spid="2084" grpId="0" autoUpdateAnimBg="0"/>
      <p:bldP spid="2085" grpId="0" autoUpdateAnimBg="0"/>
      <p:bldP spid="20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14400" y="530225"/>
            <a:ext cx="74152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4400" b="1" i="1">
                <a:solidFill>
                  <a:srgbClr val="990000"/>
                </a:solidFill>
                <a:latin typeface="Angsana New" pitchFamily="18" charset="-34"/>
              </a:rPr>
              <a:t>1. ความหมายและความสำคัญของมนุษยสัมพันธ์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762000" y="1600200"/>
            <a:ext cx="8077200" cy="186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000" b="1">
                <a:solidFill>
                  <a:srgbClr val="336600"/>
                </a:solidFill>
                <a:latin typeface="Arial" pitchFamily="34" charset="0"/>
              </a:rPr>
              <a:t>มนุษยสัมพันธ์มาจาก  มนุษย์+สัมพันธ์</a:t>
            </a:r>
            <a:r>
              <a:rPr lang="th-TH" sz="3000" b="1">
                <a:latin typeface="Arial" pitchFamily="34" charset="0"/>
              </a:rPr>
              <a:t> 				</a:t>
            </a:r>
            <a:r>
              <a:rPr lang="th-TH" sz="3000" b="1">
                <a:solidFill>
                  <a:srgbClr val="000099"/>
                </a:solidFill>
                <a:latin typeface="Arial" pitchFamily="34" charset="0"/>
              </a:rPr>
              <a:t>มนุษยสัมพันธ์  คือ  </a:t>
            </a:r>
            <a:r>
              <a:rPr lang="th-TH" sz="2800" b="1">
                <a:solidFill>
                  <a:srgbClr val="000099"/>
                </a:solidFill>
                <a:latin typeface="Arial" pitchFamily="34" charset="0"/>
              </a:rPr>
              <a:t>กระบวนการสร้างความสัมพันธ์ระหว่างมนุษย์เพื่อให้ได้มาซึ่งความยอมรับนับถือ  ความไว้วางใจ  สามารถทำงานร่วมกันและอยู่ร่วมกันได้อย่างมีความสุข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09600" y="3392488"/>
            <a:ext cx="8153400" cy="186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th-TH" sz="3000" b="1">
                <a:solidFill>
                  <a:srgbClr val="336600"/>
                </a:solidFill>
                <a:latin typeface="Angsana New" pitchFamily="18" charset="-34"/>
              </a:rPr>
              <a:t>การเรียนรู้เรื่องมนุษยสัมพันธ์มีจุดมุ่งหมาย  ดังนี้</a:t>
            </a:r>
            <a:r>
              <a:rPr lang="th-TH" sz="3200" b="1">
                <a:latin typeface="Angsana New" pitchFamily="18" charset="-34"/>
              </a:rPr>
              <a:t>		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th-TH" b="1">
                <a:solidFill>
                  <a:srgbClr val="000099"/>
                </a:solidFill>
                <a:latin typeface="Angsana New" pitchFamily="18" charset="-34"/>
              </a:rPr>
              <a:t>1.  เพื่อให้มีความเข้าใจอันดี	 	      2.  เพื่อให้เชื่อถือรักใคร่ซึ่งกันและกัน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th-TH" b="1">
                <a:solidFill>
                  <a:srgbClr val="000099"/>
                </a:solidFill>
                <a:latin typeface="Angsana New" pitchFamily="18" charset="-34"/>
              </a:rPr>
              <a:t>3.  เพื่อให้เกิดความร่วมมือในการทำงาน     4.  เพื่อให้การคบเป็นไปอย่างราบรื่น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th-TH" b="1">
                <a:solidFill>
                  <a:srgbClr val="000099"/>
                </a:solidFill>
                <a:latin typeface="Angsana New" pitchFamily="18" charset="-34"/>
              </a:rPr>
              <a:t>5.  เพื่อให้เกิดความสำเร็จ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3400" y="5334000"/>
            <a:ext cx="8305800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th-TH" sz="3000" b="1">
                <a:solidFill>
                  <a:srgbClr val="336600"/>
                </a:solidFill>
              </a:rPr>
              <a:t>ประโยชน์ของการเรียนรู้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th-TH" b="1">
                <a:solidFill>
                  <a:srgbClr val="000099"/>
                </a:solidFill>
                <a:latin typeface="Angsana New" pitchFamily="18" charset="-34"/>
              </a:rPr>
              <a:t>1.  ก่อให้เกิดความราบรื่นในการคบหาสมาคม    2.  ก่อให้เกิดความร่วมมือในการทำงาน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th-TH" b="1">
                <a:solidFill>
                  <a:srgbClr val="000099"/>
                </a:solidFill>
                <a:latin typeface="Angsana New" pitchFamily="18" charset="-34"/>
              </a:rPr>
              <a:t>3.  นำความสำเร็จมาสู่หมู่คณะ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8" grpId="0"/>
      <p:bldP spid="3079" grpId="0"/>
      <p:bldP spid="30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i="1">
                <a:solidFill>
                  <a:srgbClr val="990000"/>
                </a:solidFill>
                <a:latin typeface="Angsana New" pitchFamily="18" charset="-34"/>
              </a:rPr>
              <a:t>2. หลักการมีมนุษยสัมพันธ์</a:t>
            </a:r>
            <a:r>
              <a:rPr lang="th-TH">
                <a:latin typeface="Angsana New" pitchFamily="18" charset="-34"/>
              </a:rPr>
              <a:t>  </a:t>
            </a:r>
            <a:r>
              <a:rPr lang="th-TH" sz="3200" b="1">
                <a:latin typeface="Angsana New" pitchFamily="18" charset="-34"/>
              </a:rPr>
              <a:t>จะต้องปฏิบัติดังนี้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429375" cy="3217863"/>
          </a:xfrm>
        </p:spPr>
        <p:txBody>
          <a:bodyPr/>
          <a:lstStyle/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1.  สุภาพอ่อนโยน	2.  มีน้ำใจช่วยเหลือคนอื่น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3.  ยิ้มแย้มแจ่มใส	4.  รับผิดชอบ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5.  ทำงานกันเป็นทีม	6.  อย่าทำตัวมีปัญหา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7.  คิดก่อนพูด		8.  ตรงต่อเวลา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9.  ไม่นินทา		10.  อย่าโอ้อวด</a:t>
            </a:r>
          </a:p>
        </p:txBody>
      </p:sp>
      <p:pic>
        <p:nvPicPr>
          <p:cNvPr id="19460" name="Picture 4" descr="threep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559300"/>
            <a:ext cx="25146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3525"/>
            <a:ext cx="8001000" cy="1260475"/>
          </a:xfrm>
        </p:spPr>
        <p:txBody>
          <a:bodyPr/>
          <a:lstStyle/>
          <a:p>
            <a:r>
              <a:rPr lang="th-TH" sz="4800" b="1" i="1">
                <a:solidFill>
                  <a:srgbClr val="990000"/>
                </a:solidFill>
                <a:latin typeface="Angsana New" pitchFamily="18" charset="-34"/>
              </a:rPr>
              <a:t>3.  การเปรียบเทียบความแตกต่างระหว่างบุคคล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74813"/>
            <a:ext cx="4765675" cy="60007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3.1  ความแตกต่างกันโดยธรรมชาติ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14400" y="4038600"/>
            <a:ext cx="472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solidFill>
                  <a:srgbClr val="006600"/>
                </a:solidFill>
                <a:latin typeface="Angsana New" pitchFamily="18" charset="-34"/>
              </a:rPr>
              <a:t>3.2  ความแตกต่างของบุคคล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524000" y="2133600"/>
            <a:ext cx="6019800" cy="180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99"/>
                </a:solidFill>
                <a:latin typeface="Angsana New" pitchFamily="18" charset="-34"/>
              </a:rPr>
              <a:t>1  อารมณ์       2.  ความถนัด 		3.  พฤติกรรม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th-TH" sz="2800" b="1">
                <a:solidFill>
                  <a:srgbClr val="000099"/>
                </a:solidFill>
                <a:latin typeface="Angsana New" pitchFamily="18" charset="-34"/>
              </a:rPr>
              <a:t>4.  ทัศนคติ     5.  ความสามารถ	6.  รสนิยม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th-TH" sz="2800" b="1">
                <a:solidFill>
                  <a:srgbClr val="000099"/>
                </a:solidFill>
                <a:latin typeface="Angsana New" pitchFamily="18" charset="-34"/>
              </a:rPr>
              <a:t>7.  สังคม         8.  นิสัย     		 9.  สุขภาพ   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th-TH" sz="2800" b="1">
                <a:solidFill>
                  <a:srgbClr val="000099"/>
                </a:solidFill>
                <a:latin typeface="Angsana New" pitchFamily="18" charset="-34"/>
              </a:rPr>
              <a:t>10.  รูปร่างและท่าทาง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914400" y="4648200"/>
            <a:ext cx="7010400" cy="227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34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1pPr>
            <a:lvl2pPr marL="9906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2pPr>
            <a:lvl3pPr marL="14478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3pPr>
            <a:lvl4pPr marL="19050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4pPr>
            <a:lvl5pPr marL="2362200" indent="-533400"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5pPr>
            <a:lvl6pPr marL="28194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6pPr>
            <a:lvl7pPr marL="32766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7pPr>
            <a:lvl8pPr marL="37338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8pPr>
            <a:lvl9pPr marL="4191000" indent="-5334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pPr>
              <a:spcBef>
                <a:spcPct val="50000"/>
              </a:spcBef>
            </a:pPr>
            <a:r>
              <a:rPr lang="th-TH" b="1">
                <a:solidFill>
                  <a:srgbClr val="663300"/>
                </a:solidFill>
                <a:latin typeface="Angsana New" pitchFamily="18" charset="-34"/>
              </a:rPr>
              <a:t>1.  เพศ  		  	2.  วัย 	 	3.  การศึกษา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b="1">
                <a:solidFill>
                  <a:srgbClr val="663300"/>
                </a:solidFill>
                <a:latin typeface="Angsana New" pitchFamily="18" charset="-34"/>
              </a:rPr>
              <a:t>4.  ฐานะทางเศรษฐกิจ	5.  ถิ่นกำเนิด 	6.  สิ่งแวดล้อม			</a:t>
            </a:r>
          </a:p>
          <a:p>
            <a:pPr>
              <a:lnSpc>
                <a:spcPct val="20000"/>
              </a:lnSpc>
              <a:spcBef>
                <a:spcPct val="50000"/>
              </a:spcBef>
            </a:pPr>
            <a:r>
              <a:rPr lang="th-TH" b="1">
                <a:solidFill>
                  <a:srgbClr val="663300"/>
                </a:solidFill>
                <a:latin typeface="Angsana New" pitchFamily="18" charset="-34"/>
              </a:rPr>
              <a:t>7.  เชื้อชาติ 		8.  ศาสนา	9.  ภาษา		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th-TH" b="1">
                <a:solidFill>
                  <a:srgbClr val="663300"/>
                </a:solidFill>
                <a:latin typeface="Angsana New" pitchFamily="18" charset="-34"/>
              </a:rPr>
              <a:t>10.  อิทธิพลของกลุ่ม</a:t>
            </a:r>
            <a:r>
              <a:rPr lang="th-TH" b="1">
                <a:latin typeface="Angsana New" pitchFamily="18" charset="-34"/>
              </a:rPr>
              <a:t>									</a:t>
            </a:r>
          </a:p>
        </p:txBody>
      </p:sp>
      <p:pic>
        <p:nvPicPr>
          <p:cNvPr id="20488" name="Picture 8" descr="XRAYRM"/>
          <p:cNvPicPr>
            <a:picLocks noChangeAspect="1" noChangeArrowheads="1"/>
          </p:cNvPicPr>
          <p:nvPr/>
        </p:nvPicPr>
        <p:blipFill>
          <a:blip r:embed="rId2" cstate="print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6"/>
          <a:stretch>
            <a:fillRect/>
          </a:stretch>
        </p:blipFill>
        <p:spPr bwMode="auto">
          <a:xfrm>
            <a:off x="7159625" y="4114800"/>
            <a:ext cx="16795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4" grpId="0"/>
      <p:bldP spid="20485" grpId="0"/>
      <p:bldP spid="204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74888"/>
            <a:ext cx="7661275" cy="1725612"/>
          </a:xfrm>
        </p:spPr>
        <p:txBody>
          <a:bodyPr/>
          <a:lstStyle/>
          <a:p>
            <a:pPr>
              <a:buFontTx/>
              <a:buNone/>
            </a:pPr>
            <a:r>
              <a:rPr lang="th-TH" sz="3000" b="1">
                <a:solidFill>
                  <a:srgbClr val="006600"/>
                </a:solidFill>
                <a:latin typeface="Angsana New" pitchFamily="18" charset="-34"/>
              </a:rPr>
              <a:t>		แบ่งเป็น  2  ประเภท</a:t>
            </a:r>
          </a:p>
          <a:p>
            <a:pPr>
              <a:buFontTx/>
              <a:buNone/>
            </a:pPr>
            <a:r>
              <a:rPr lang="th-TH" sz="3000" b="1">
                <a:solidFill>
                  <a:srgbClr val="006600"/>
                </a:solidFill>
                <a:latin typeface="Angsana New" pitchFamily="18" charset="-34"/>
              </a:rPr>
              <a:t>1.  ความต้องการทางกาย	  เป็นความต้องการเกี่ยวกับการดำรงชีวิต</a:t>
            </a:r>
          </a:p>
          <a:p>
            <a:pPr>
              <a:buFontTx/>
              <a:buNone/>
            </a:pPr>
            <a:r>
              <a:rPr lang="th-TH" sz="3000" b="1">
                <a:solidFill>
                  <a:srgbClr val="006600"/>
                </a:solidFill>
                <a:latin typeface="Angsana New" pitchFamily="18" charset="-34"/>
              </a:rPr>
              <a:t>2.  ความต้องการทางด้านจิตใจ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219200" y="685800"/>
            <a:ext cx="6019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400" b="1" i="1">
                <a:solidFill>
                  <a:srgbClr val="990000"/>
                </a:solidFill>
                <a:latin typeface="Angsana New" pitchFamily="18" charset="-34"/>
              </a:rPr>
              <a:t>4.  ความต้องการพื้นฐานของมนุษย์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600200" y="4251325"/>
            <a:ext cx="6400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4400" b="1" i="1">
                <a:solidFill>
                  <a:srgbClr val="990000"/>
                </a:solidFill>
                <a:latin typeface="Angsana New" pitchFamily="18" charset="-34"/>
              </a:rPr>
              <a:t>5.  การปรับตัวเพื่อสร้างมนุษยสัมพันธ์</a:t>
            </a:r>
            <a:r>
              <a:rPr lang="th-TH" sz="4000" b="1">
                <a:latin typeface="Angsana New" pitchFamily="18" charset="-34"/>
              </a:rPr>
              <a:t>  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990600" y="5087938"/>
            <a:ext cx="76200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000" b="1">
                <a:solidFill>
                  <a:srgbClr val="006600"/>
                </a:solidFill>
                <a:latin typeface="Angsana New" pitchFamily="18" charset="-34"/>
              </a:rPr>
              <a:t>1.  ทักทายปราศรัยผู้อื่นก่อน 	  2.  ไม่เห็นแก่ตัว  ช่วยเหลือเกื้อกูล</a:t>
            </a:r>
          </a:p>
          <a:p>
            <a:pPr>
              <a:spcBef>
                <a:spcPct val="50000"/>
              </a:spcBef>
            </a:pPr>
            <a:r>
              <a:rPr lang="th-TH" sz="3000" b="1">
                <a:solidFill>
                  <a:srgbClr val="006600"/>
                </a:solidFill>
                <a:latin typeface="Angsana New" pitchFamily="18" charset="-34"/>
              </a:rPr>
              <a:t>3.  รับฟังความคิดเห็นผู้อื่น	                4.  ไม่ถือชั้นวรรณะ</a:t>
            </a:r>
          </a:p>
        </p:txBody>
      </p:sp>
      <p:pic>
        <p:nvPicPr>
          <p:cNvPr id="21511" name="Picture 7" descr="MCj0322783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143000"/>
            <a:ext cx="1358900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08" grpId="0"/>
      <p:bldP spid="21509" grpId="0"/>
      <p:bldP spid="215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7325"/>
            <a:ext cx="8001000" cy="1412875"/>
          </a:xfrm>
        </p:spPr>
        <p:txBody>
          <a:bodyPr/>
          <a:lstStyle/>
          <a:p>
            <a:r>
              <a:rPr lang="th-TH" sz="4800" b="1" i="1">
                <a:solidFill>
                  <a:srgbClr val="990000"/>
                </a:solidFill>
                <a:latin typeface="Angsana New" pitchFamily="18" charset="-34"/>
              </a:rPr>
              <a:t>6.  การสร้างมนุษยสัมพันธ์กับบุคคลระดับต่าง ๆ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352800"/>
            <a:ext cx="7280275" cy="3429000"/>
          </a:xfrm>
        </p:spPr>
        <p:txBody>
          <a:bodyPr/>
          <a:lstStyle/>
          <a:p>
            <a:pPr>
              <a:buFontTx/>
              <a:buNone/>
            </a:pPr>
            <a:r>
              <a:rPr lang="th-TH" b="1">
                <a:solidFill>
                  <a:srgbClr val="996633"/>
                </a:solidFill>
                <a:latin typeface="Angsana New" pitchFamily="18" charset="-34"/>
              </a:rPr>
              <a:t>		บุคคลที่เลขานุการจะต้องติดต่อด้วย  4  ระดับ  คือ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6.1  มนุษยสัมพันธ์กับผู้บังคับบัญชา  (นาย)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6.2  มนุษยสัมพันธ์กับผู้ใต้บังคับบัญชา  (ลูกน้อง)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6.3  มนุษยสัมพันธ์ที่ดีกับเพื่อนร่วมงาน</a:t>
            </a:r>
          </a:p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6.4  มนุษยสัมพันธ์ที่ดีกับบุคคลภายนอกที่มาติดต่อกับสำนักงาน</a:t>
            </a:r>
          </a:p>
        </p:txBody>
      </p:sp>
      <p:pic>
        <p:nvPicPr>
          <p:cNvPr id="22532" name="Picture 4" descr="MCj038438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1447800"/>
            <a:ext cx="2514600" cy="175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77900" y="619125"/>
            <a:ext cx="7251700" cy="773113"/>
          </a:xfrm>
        </p:spPr>
        <p:txBody>
          <a:bodyPr/>
          <a:lstStyle/>
          <a:p>
            <a:r>
              <a:rPr lang="th-TH" sz="5400" b="1" i="1">
                <a:solidFill>
                  <a:srgbClr val="990000"/>
                </a:solidFill>
                <a:latin typeface="Angsana New" pitchFamily="18" charset="-34"/>
              </a:rPr>
              <a:t>7.  ลักษณะของผู้มีมนุษยสัมพันธ์ที่ดี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100388"/>
            <a:ext cx="6442075" cy="525462"/>
          </a:xfrm>
        </p:spPr>
        <p:txBody>
          <a:bodyPr/>
          <a:lstStyle/>
          <a:p>
            <a:pPr>
              <a:buFontTx/>
              <a:buNone/>
            </a:pPr>
            <a:r>
              <a:rPr lang="th-TH" b="1">
                <a:solidFill>
                  <a:srgbClr val="006600"/>
                </a:solidFill>
                <a:latin typeface="Angsana New" pitchFamily="18" charset="-34"/>
              </a:rPr>
              <a:t>1.  ทำตนให้มีชีวิตชีวา 		2.  รู้จักควบคุมอารมณ์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914400" y="3687763"/>
            <a:ext cx="7239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solidFill>
                  <a:srgbClr val="006600"/>
                </a:solidFill>
                <a:latin typeface="Angsana New" pitchFamily="18" charset="-34"/>
              </a:rPr>
              <a:t>3.  คอยคุมพฤติกรรม 	 	4.  การมีสัมมาคารวะ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14400" y="4373563"/>
            <a:ext cx="7543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solidFill>
                  <a:srgbClr val="006600"/>
                </a:solidFill>
                <a:latin typeface="Angsana New" pitchFamily="18" charset="-34"/>
              </a:rPr>
              <a:t>5.  การเป็นนักฟังที่ดี		6.  การใช้คำพูดภาษาที่เหมาะสม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914400" y="4983163"/>
            <a:ext cx="6934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solidFill>
                  <a:srgbClr val="990099"/>
                </a:solidFill>
                <a:latin typeface="Angsana New" pitchFamily="18" charset="-34"/>
              </a:rPr>
              <a:t>7.  ไม่เย่อหยิ่งถือตัว		8.  มีน้ำใจเอื้อเฟื้อเผื่อแผ่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14400" y="5562600"/>
            <a:ext cx="734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3200" b="1">
                <a:solidFill>
                  <a:srgbClr val="990099"/>
                </a:solidFill>
                <a:latin typeface="Angsana New" pitchFamily="18" charset="-34"/>
              </a:rPr>
              <a:t>9.  แสดงความชื่นชอบยินดี	10.  จำคุณลักษณะเด่น ๆ ของ				     บุคคลได้</a:t>
            </a:r>
          </a:p>
        </p:txBody>
      </p:sp>
      <p:pic>
        <p:nvPicPr>
          <p:cNvPr id="23565" name="Picture 13" descr="AGRE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3657600" y="1447800"/>
            <a:ext cx="205740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  <p:bldP spid="23556" grpId="0"/>
      <p:bldP spid="23557" grpId="0"/>
      <p:bldP spid="23558" grpId="0"/>
      <p:bldP spid="235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276600" y="304800"/>
            <a:ext cx="2743200" cy="1600200"/>
          </a:xfrm>
          <a:prstGeom prst="irregularSeal1">
            <a:avLst/>
          </a:prstGeom>
          <a:gradFill rotWithShape="1">
            <a:gsLst>
              <a:gs pos="0">
                <a:schemeClr val="bg1"/>
              </a:gs>
              <a:gs pos="100000">
                <a:srgbClr val="FFCF47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6013" y="895350"/>
            <a:ext cx="1857375" cy="552450"/>
          </a:xfrm>
        </p:spPr>
        <p:txBody>
          <a:bodyPr/>
          <a:lstStyle/>
          <a:p>
            <a:r>
              <a:rPr lang="th-TH" sz="4800" b="1">
                <a:solidFill>
                  <a:srgbClr val="663300"/>
                </a:solidFill>
              </a:rPr>
              <a:t>สรุป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74850"/>
            <a:ext cx="8077200" cy="40513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h-TH" sz="2800"/>
              <a:t>	</a:t>
            </a:r>
            <a:r>
              <a:rPr lang="th-TH" sz="3000"/>
              <a:t>		</a:t>
            </a:r>
            <a:r>
              <a:rPr lang="th-TH" sz="3000" b="1">
                <a:solidFill>
                  <a:srgbClr val="000099"/>
                </a:solidFill>
              </a:rPr>
              <a:t>การอยู่ร่วมกันของคนในสังคม  เราต้องเป็นคนมีทัศนคติและกิจนิสัยที่พึงประสงค์  ที่สังคมสามารถยอมรับได้  หากส่วนใดไม่เป็นที่ยอมรับของสังคม  เราต้องหาสาเหตุแล้วนำมาปรับปรุงแก้ไขหรือเปลี่ยนทัศนคติและกิจนิสัยเสียใหม่  โดยการเปลี่ยนทัศนคติและกิจนิสัยพื้นฐานจากตัวเรา  อาจตรวจสอบและปรับจากหัวข้อ  ความสัมพันธ์  สุขนิสัย  ด้านสติปัญญา  ลักษณะการทำงาน  กิจนิสัยที่พึงประสงค์เมื่อเราปรับปรุงเปลี่ยนแปลงได้  ก็จะทำให้เราเป็นคนมีความประพฤติตัวดีเป็นคนเก่งอยู่ในสังคมได้อย่างมีความสุข  สร้างเสน่ห์และความเจริญก้าวหน้าให้แก่ตนเองและหน่วยงาน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26" grpId="0"/>
      <p:bldP spid="26627" grpId="0" build="p"/>
    </p:bld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Angsana New"/>
      </a:majorFont>
      <a:minorFont>
        <a:latin typeface="Verdan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356</TotalTime>
  <Words>307</Words>
  <Application>Microsoft Office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Angsana New</vt:lpstr>
      <vt:lpstr>Times New Roman</vt:lpstr>
      <vt:lpstr>Tahoma</vt:lpstr>
      <vt:lpstr>Verdana</vt:lpstr>
      <vt:lpstr>Balloons</vt:lpstr>
      <vt:lpstr>ผลการเรียนรู้ที่คาดหวัง</vt:lpstr>
      <vt:lpstr>PowerPoint Presentation</vt:lpstr>
      <vt:lpstr>PowerPoint Presentation</vt:lpstr>
      <vt:lpstr>2. หลักการมีมนุษยสัมพันธ์  จะต้องปฏิบัติดังนี้</vt:lpstr>
      <vt:lpstr>3.  การเปรียบเทียบความแตกต่างระหว่างบุคคล</vt:lpstr>
      <vt:lpstr>PowerPoint Presentation</vt:lpstr>
      <vt:lpstr>6.  การสร้างมนุษยสัมพันธ์กับบุคคลระดับต่าง ๆ</vt:lpstr>
      <vt:lpstr>7.  ลักษณะของผู้มีมนุษยสัมพันธ์ที่ดี</vt:lpstr>
      <vt:lpstr>สรุป</vt:lpstr>
      <vt:lpstr>PowerPoint Presentation</vt:lpstr>
    </vt:vector>
  </TitlesOfParts>
  <Company>ATEC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ATEC</dc:creator>
  <cp:lastModifiedBy>Computer</cp:lastModifiedBy>
  <cp:revision>45</cp:revision>
  <dcterms:created xsi:type="dcterms:W3CDTF">2005-07-14T04:57:28Z</dcterms:created>
  <dcterms:modified xsi:type="dcterms:W3CDTF">2010-07-13T02:22:59Z</dcterms:modified>
</cp:coreProperties>
</file>